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190B51-92A5-4644-834C-65B5A027C254}" type="datetimeFigureOut">
              <a:rPr lang="en-US" smtClean="0"/>
              <a:pPr/>
              <a:t>4/29/2008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A2BA7-0962-42BA-8F7C-0E9B63821CC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A2BA7-0962-42BA-8F7C-0E9B63821CC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A2BA7-0962-42BA-8F7C-0E9B63821CC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A2BA7-0962-42BA-8F7C-0E9B63821CC3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A2BA7-0962-42BA-8F7C-0E9B63821CC3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A2BA7-0962-42BA-8F7C-0E9B63821CC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A2BA7-0962-42BA-8F7C-0E9B63821CC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A2BA7-0962-42BA-8F7C-0E9B63821CC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A2BA7-0962-42BA-8F7C-0E9B63821CC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A2BA7-0962-42BA-8F7C-0E9B63821CC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A2BA7-0962-42BA-8F7C-0E9B63821CC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A2BA7-0962-42BA-8F7C-0E9B63821CC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A2BA7-0962-42BA-8F7C-0E9B63821CC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270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81A7A69-2787-467D-B4F0-A0CA4B9A83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CCEAD-7CA7-473A-905F-79D4D38D10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0D0B4C-3FBB-4248-B41B-B13D07DC4E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E28070-31E1-48C8-939E-7506B6E7ED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E9FCA8-1236-4E65-8D11-EEA86C500B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748801-9EED-4D60-9275-30D80278E5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896434-BAB8-4317-BF27-E2E6D50AA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64364A-964F-433B-8B31-AFC3CECC0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3FDF44-BD1B-4601-919C-9E4919BA9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205F2A-0D46-40E3-B54C-3C9112EDAA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461E40-A3C5-451E-9112-61693FB035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270b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200142F-563B-4893-819A-074E88BA845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All about parallelograms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April 29, 2008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Finding values</a:t>
            </a:r>
          </a:p>
        </p:txBody>
      </p:sp>
      <p:pic>
        <p:nvPicPr>
          <p:cNvPr id="1229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432755" y="2559315"/>
            <a:ext cx="4278489" cy="2607733"/>
          </a:xfrm>
          <a:noFill/>
          <a:ln/>
        </p:spPr>
      </p:pic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981200" y="3429000"/>
            <a:ext cx="5334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None/>
            </a:pPr>
            <a:r>
              <a:rPr lang="en-US"/>
              <a:t>3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2743200" y="4419600"/>
            <a:ext cx="762000" cy="579438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None/>
            </a:pPr>
            <a:r>
              <a:rPr lang="en-US"/>
              <a:t>3x</a:t>
            </a:r>
          </a:p>
        </p:txBody>
      </p:sp>
      <p:sp>
        <p:nvSpPr>
          <p:cNvPr id="6" name="SMARTPenAnnotation207"/>
          <p:cNvSpPr/>
          <p:nvPr/>
        </p:nvSpPr>
        <p:spPr>
          <a:xfrm>
            <a:off x="6640875" y="3693478"/>
            <a:ext cx="468585" cy="636421"/>
          </a:xfrm>
          <a:custGeom>
            <a:avLst/>
            <a:gdLst/>
            <a:ahLst/>
            <a:cxnLst/>
            <a:rect l="0" t="0" r="0" b="0"/>
            <a:pathLst>
              <a:path w="468585" h="636421">
                <a:moveTo>
                  <a:pt x="22815" y="9842"/>
                </a:moveTo>
                <a:lnTo>
                  <a:pt x="12973" y="0"/>
                </a:lnTo>
                <a:lnTo>
                  <a:pt x="11174" y="741"/>
                </a:lnTo>
                <a:lnTo>
                  <a:pt x="1683" y="8392"/>
                </a:lnTo>
                <a:lnTo>
                  <a:pt x="1107" y="10145"/>
                </a:lnTo>
                <a:lnTo>
                  <a:pt x="182" y="25471"/>
                </a:lnTo>
                <a:lnTo>
                  <a:pt x="0" y="52581"/>
                </a:lnTo>
                <a:lnTo>
                  <a:pt x="1255" y="65004"/>
                </a:lnTo>
                <a:lnTo>
                  <a:pt x="6036" y="99128"/>
                </a:lnTo>
                <a:lnTo>
                  <a:pt x="7819" y="116356"/>
                </a:lnTo>
                <a:lnTo>
                  <a:pt x="9008" y="132921"/>
                </a:lnTo>
                <a:lnTo>
                  <a:pt x="10329" y="162333"/>
                </a:lnTo>
                <a:lnTo>
                  <a:pt x="11071" y="191902"/>
                </a:lnTo>
                <a:lnTo>
                  <a:pt x="11245" y="204211"/>
                </a:lnTo>
                <a:lnTo>
                  <a:pt x="14710" y="220688"/>
                </a:lnTo>
                <a:lnTo>
                  <a:pt x="20482" y="238171"/>
                </a:lnTo>
                <a:lnTo>
                  <a:pt x="27281" y="250175"/>
                </a:lnTo>
                <a:lnTo>
                  <a:pt x="38249" y="264073"/>
                </a:lnTo>
                <a:lnTo>
                  <a:pt x="41994" y="266959"/>
                </a:lnTo>
                <a:lnTo>
                  <a:pt x="49542" y="270166"/>
                </a:lnTo>
                <a:lnTo>
                  <a:pt x="60517" y="271591"/>
                </a:lnTo>
                <a:lnTo>
                  <a:pt x="67000" y="271971"/>
                </a:lnTo>
                <a:lnTo>
                  <a:pt x="71322" y="270955"/>
                </a:lnTo>
                <a:lnTo>
                  <a:pt x="74202" y="269007"/>
                </a:lnTo>
                <a:lnTo>
                  <a:pt x="84894" y="256756"/>
                </a:lnTo>
                <a:lnTo>
                  <a:pt x="88331" y="254461"/>
                </a:lnTo>
                <a:lnTo>
                  <a:pt x="95537" y="251911"/>
                </a:lnTo>
                <a:lnTo>
                  <a:pt x="99236" y="248691"/>
                </a:lnTo>
                <a:lnTo>
                  <a:pt x="110510" y="232024"/>
                </a:lnTo>
                <a:lnTo>
                  <a:pt x="118093" y="218233"/>
                </a:lnTo>
                <a:lnTo>
                  <a:pt x="121894" y="208459"/>
                </a:lnTo>
                <a:lnTo>
                  <a:pt x="125698" y="196863"/>
                </a:lnTo>
                <a:lnTo>
                  <a:pt x="129503" y="184053"/>
                </a:lnTo>
                <a:lnTo>
                  <a:pt x="133310" y="172972"/>
                </a:lnTo>
                <a:lnTo>
                  <a:pt x="140927" y="153887"/>
                </a:lnTo>
                <a:lnTo>
                  <a:pt x="155319" y="123392"/>
                </a:lnTo>
                <a:lnTo>
                  <a:pt x="183467" y="65997"/>
                </a:lnTo>
                <a:lnTo>
                  <a:pt x="192852" y="50463"/>
                </a:lnTo>
                <a:lnTo>
                  <a:pt x="205276" y="31191"/>
                </a:lnTo>
                <a:lnTo>
                  <a:pt x="216835" y="11383"/>
                </a:lnTo>
                <a:lnTo>
                  <a:pt x="222499" y="5023"/>
                </a:lnTo>
                <a:lnTo>
                  <a:pt x="224517" y="4089"/>
                </a:lnTo>
                <a:lnTo>
                  <a:pt x="225863" y="4736"/>
                </a:lnTo>
                <a:lnTo>
                  <a:pt x="234090" y="20969"/>
                </a:lnTo>
                <a:lnTo>
                  <a:pt x="237365" y="37647"/>
                </a:lnTo>
                <a:lnTo>
                  <a:pt x="238238" y="47428"/>
                </a:lnTo>
                <a:lnTo>
                  <a:pt x="240091" y="59029"/>
                </a:lnTo>
                <a:lnTo>
                  <a:pt x="242595" y="71844"/>
                </a:lnTo>
                <a:lnTo>
                  <a:pt x="245535" y="85466"/>
                </a:lnTo>
                <a:lnTo>
                  <a:pt x="247496" y="102168"/>
                </a:lnTo>
                <a:lnTo>
                  <a:pt x="248801" y="120922"/>
                </a:lnTo>
                <a:lnTo>
                  <a:pt x="249672" y="141045"/>
                </a:lnTo>
                <a:lnTo>
                  <a:pt x="251523" y="158271"/>
                </a:lnTo>
                <a:lnTo>
                  <a:pt x="254027" y="173565"/>
                </a:lnTo>
                <a:lnTo>
                  <a:pt x="256966" y="187570"/>
                </a:lnTo>
                <a:lnTo>
                  <a:pt x="258926" y="199447"/>
                </a:lnTo>
                <a:lnTo>
                  <a:pt x="260232" y="209905"/>
                </a:lnTo>
                <a:lnTo>
                  <a:pt x="261102" y="219417"/>
                </a:lnTo>
                <a:lnTo>
                  <a:pt x="262329" y="360228"/>
                </a:lnTo>
                <a:lnTo>
                  <a:pt x="262691" y="491978"/>
                </a:lnTo>
                <a:lnTo>
                  <a:pt x="261472" y="523036"/>
                </a:lnTo>
                <a:lnTo>
                  <a:pt x="259390" y="548821"/>
                </a:lnTo>
                <a:lnTo>
                  <a:pt x="256731" y="571091"/>
                </a:lnTo>
                <a:lnTo>
                  <a:pt x="253690" y="587208"/>
                </a:lnTo>
                <a:lnTo>
                  <a:pt x="250391" y="599222"/>
                </a:lnTo>
                <a:lnTo>
                  <a:pt x="242040" y="621562"/>
                </a:lnTo>
                <a:lnTo>
                  <a:pt x="234526" y="631500"/>
                </a:lnTo>
                <a:lnTo>
                  <a:pt x="231265" y="633831"/>
                </a:lnTo>
                <a:lnTo>
                  <a:pt x="224256" y="636420"/>
                </a:lnTo>
                <a:lnTo>
                  <a:pt x="220609" y="635841"/>
                </a:lnTo>
                <a:lnTo>
                  <a:pt x="207910" y="628469"/>
                </a:lnTo>
                <a:lnTo>
                  <a:pt x="200283" y="621410"/>
                </a:lnTo>
                <a:lnTo>
                  <a:pt x="197007" y="619484"/>
                </a:lnTo>
                <a:lnTo>
                  <a:pt x="189980" y="617344"/>
                </a:lnTo>
                <a:lnTo>
                  <a:pt x="186328" y="614233"/>
                </a:lnTo>
                <a:lnTo>
                  <a:pt x="178883" y="604003"/>
                </a:lnTo>
                <a:lnTo>
                  <a:pt x="174729" y="587603"/>
                </a:lnTo>
                <a:lnTo>
                  <a:pt x="173621" y="577896"/>
                </a:lnTo>
                <a:lnTo>
                  <a:pt x="171613" y="566344"/>
                </a:lnTo>
                <a:lnTo>
                  <a:pt x="169003" y="553563"/>
                </a:lnTo>
                <a:lnTo>
                  <a:pt x="165994" y="539963"/>
                </a:lnTo>
                <a:lnTo>
                  <a:pt x="166528" y="524546"/>
                </a:lnTo>
                <a:lnTo>
                  <a:pt x="169424" y="507918"/>
                </a:lnTo>
                <a:lnTo>
                  <a:pt x="173894" y="490482"/>
                </a:lnTo>
                <a:lnTo>
                  <a:pt x="178144" y="475049"/>
                </a:lnTo>
                <a:lnTo>
                  <a:pt x="186253" y="447740"/>
                </a:lnTo>
                <a:lnTo>
                  <a:pt x="191463" y="436394"/>
                </a:lnTo>
                <a:lnTo>
                  <a:pt x="204026" y="417014"/>
                </a:lnTo>
                <a:lnTo>
                  <a:pt x="209663" y="407020"/>
                </a:lnTo>
                <a:lnTo>
                  <a:pt x="214690" y="396547"/>
                </a:lnTo>
                <a:lnTo>
                  <a:pt x="219311" y="385755"/>
                </a:lnTo>
                <a:lnTo>
                  <a:pt x="226203" y="376020"/>
                </a:lnTo>
                <a:lnTo>
                  <a:pt x="234606" y="366991"/>
                </a:lnTo>
                <a:lnTo>
                  <a:pt x="244019" y="358431"/>
                </a:lnTo>
                <a:lnTo>
                  <a:pt x="252834" y="348915"/>
                </a:lnTo>
                <a:lnTo>
                  <a:pt x="261251" y="338760"/>
                </a:lnTo>
                <a:lnTo>
                  <a:pt x="269402" y="328181"/>
                </a:lnTo>
                <a:lnTo>
                  <a:pt x="281186" y="316048"/>
                </a:lnTo>
                <a:lnTo>
                  <a:pt x="295393" y="302879"/>
                </a:lnTo>
                <a:lnTo>
                  <a:pt x="311213" y="289020"/>
                </a:lnTo>
                <a:lnTo>
                  <a:pt x="328110" y="277240"/>
                </a:lnTo>
                <a:lnTo>
                  <a:pt x="345725" y="266848"/>
                </a:lnTo>
                <a:lnTo>
                  <a:pt x="363819" y="257379"/>
                </a:lnTo>
                <a:lnTo>
                  <a:pt x="377150" y="249796"/>
                </a:lnTo>
                <a:lnTo>
                  <a:pt x="387308" y="243472"/>
                </a:lnTo>
                <a:lnTo>
                  <a:pt x="395351" y="237985"/>
                </a:lnTo>
                <a:lnTo>
                  <a:pt x="403252" y="234327"/>
                </a:lnTo>
                <a:lnTo>
                  <a:pt x="411059" y="231888"/>
                </a:lnTo>
                <a:lnTo>
                  <a:pt x="418804" y="230263"/>
                </a:lnTo>
                <a:lnTo>
                  <a:pt x="426508" y="229179"/>
                </a:lnTo>
                <a:lnTo>
                  <a:pt x="434183" y="228457"/>
                </a:lnTo>
                <a:lnTo>
                  <a:pt x="448215" y="227653"/>
                </a:lnTo>
                <a:lnTo>
                  <a:pt x="468584" y="22701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08"/>
          <p:cNvSpPr/>
          <p:nvPr/>
        </p:nvSpPr>
        <p:spPr>
          <a:xfrm>
            <a:off x="7040880" y="3703320"/>
            <a:ext cx="251461" cy="34290"/>
          </a:xfrm>
          <a:custGeom>
            <a:avLst/>
            <a:gdLst/>
            <a:ahLst/>
            <a:cxnLst/>
            <a:rect l="0" t="0" r="0" b="0"/>
            <a:pathLst>
              <a:path w="251461" h="34290">
                <a:moveTo>
                  <a:pt x="0" y="34289"/>
                </a:moveTo>
                <a:lnTo>
                  <a:pt x="42777" y="34289"/>
                </a:lnTo>
                <a:lnTo>
                  <a:pt x="52648" y="33019"/>
                </a:lnTo>
                <a:lnTo>
                  <a:pt x="64308" y="30903"/>
                </a:lnTo>
                <a:lnTo>
                  <a:pt x="77162" y="28222"/>
                </a:lnTo>
                <a:lnTo>
                  <a:pt x="88271" y="25164"/>
                </a:lnTo>
                <a:lnTo>
                  <a:pt x="98218" y="21856"/>
                </a:lnTo>
                <a:lnTo>
                  <a:pt x="107388" y="18381"/>
                </a:lnTo>
                <a:lnTo>
                  <a:pt x="119852" y="14793"/>
                </a:lnTo>
                <a:lnTo>
                  <a:pt x="134511" y="11132"/>
                </a:lnTo>
                <a:lnTo>
                  <a:pt x="150633" y="7421"/>
                </a:lnTo>
                <a:lnTo>
                  <a:pt x="167732" y="4947"/>
                </a:lnTo>
                <a:lnTo>
                  <a:pt x="185482" y="3298"/>
                </a:lnTo>
                <a:lnTo>
                  <a:pt x="25146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09"/>
          <p:cNvSpPr/>
          <p:nvPr/>
        </p:nvSpPr>
        <p:spPr>
          <a:xfrm>
            <a:off x="7040880" y="3794759"/>
            <a:ext cx="251461" cy="57151"/>
          </a:xfrm>
          <a:custGeom>
            <a:avLst/>
            <a:gdLst/>
            <a:ahLst/>
            <a:cxnLst/>
            <a:rect l="0" t="0" r="0" b="0"/>
            <a:pathLst>
              <a:path w="251461" h="57151">
                <a:moveTo>
                  <a:pt x="0" y="57150"/>
                </a:moveTo>
                <a:lnTo>
                  <a:pt x="6068" y="51083"/>
                </a:lnTo>
                <a:lnTo>
                  <a:pt x="10395" y="49295"/>
                </a:lnTo>
                <a:lnTo>
                  <a:pt x="15820" y="48104"/>
                </a:lnTo>
                <a:lnTo>
                  <a:pt x="21976" y="47309"/>
                </a:lnTo>
                <a:lnTo>
                  <a:pt x="28621" y="46780"/>
                </a:lnTo>
                <a:lnTo>
                  <a:pt x="35591" y="46427"/>
                </a:lnTo>
                <a:lnTo>
                  <a:pt x="42777" y="46191"/>
                </a:lnTo>
                <a:lnTo>
                  <a:pt x="50108" y="44764"/>
                </a:lnTo>
                <a:lnTo>
                  <a:pt x="57535" y="42543"/>
                </a:lnTo>
                <a:lnTo>
                  <a:pt x="65026" y="39792"/>
                </a:lnTo>
                <a:lnTo>
                  <a:pt x="72560" y="37958"/>
                </a:lnTo>
                <a:lnTo>
                  <a:pt x="80124" y="36736"/>
                </a:lnTo>
                <a:lnTo>
                  <a:pt x="87706" y="35920"/>
                </a:lnTo>
                <a:lnTo>
                  <a:pt x="95300" y="34107"/>
                </a:lnTo>
                <a:lnTo>
                  <a:pt x="102904" y="31628"/>
                </a:lnTo>
                <a:lnTo>
                  <a:pt x="110512" y="28706"/>
                </a:lnTo>
                <a:lnTo>
                  <a:pt x="123205" y="25487"/>
                </a:lnTo>
                <a:lnTo>
                  <a:pt x="139287" y="22072"/>
                </a:lnTo>
                <a:lnTo>
                  <a:pt x="25146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10"/>
          <p:cNvSpPr/>
          <p:nvPr/>
        </p:nvSpPr>
        <p:spPr>
          <a:xfrm>
            <a:off x="7395209" y="3474918"/>
            <a:ext cx="342082" cy="331272"/>
          </a:xfrm>
          <a:custGeom>
            <a:avLst/>
            <a:gdLst/>
            <a:ahLst/>
            <a:cxnLst/>
            <a:rect l="0" t="0" r="0" b="0"/>
            <a:pathLst>
              <a:path w="342082" h="331272">
                <a:moveTo>
                  <a:pt x="0" y="102671"/>
                </a:moveTo>
                <a:lnTo>
                  <a:pt x="0" y="84468"/>
                </a:lnTo>
                <a:lnTo>
                  <a:pt x="1271" y="77836"/>
                </a:lnTo>
                <a:lnTo>
                  <a:pt x="3388" y="72144"/>
                </a:lnTo>
                <a:lnTo>
                  <a:pt x="6068" y="67080"/>
                </a:lnTo>
                <a:lnTo>
                  <a:pt x="15820" y="58066"/>
                </a:lnTo>
                <a:lnTo>
                  <a:pt x="21977" y="53885"/>
                </a:lnTo>
                <a:lnTo>
                  <a:pt x="28622" y="49827"/>
                </a:lnTo>
                <a:lnTo>
                  <a:pt x="35591" y="45852"/>
                </a:lnTo>
                <a:lnTo>
                  <a:pt x="50109" y="38048"/>
                </a:lnTo>
                <a:lnTo>
                  <a:pt x="65027" y="30347"/>
                </a:lnTo>
                <a:lnTo>
                  <a:pt x="76372" y="26515"/>
                </a:lnTo>
                <a:lnTo>
                  <a:pt x="90286" y="22690"/>
                </a:lnTo>
                <a:lnTo>
                  <a:pt x="105910" y="18871"/>
                </a:lnTo>
                <a:lnTo>
                  <a:pt x="120136" y="15055"/>
                </a:lnTo>
                <a:lnTo>
                  <a:pt x="146104" y="7427"/>
                </a:lnTo>
                <a:lnTo>
                  <a:pt x="158363" y="4885"/>
                </a:lnTo>
                <a:lnTo>
                  <a:pt x="170345" y="3191"/>
                </a:lnTo>
                <a:lnTo>
                  <a:pt x="182143" y="2061"/>
                </a:lnTo>
                <a:lnTo>
                  <a:pt x="192550" y="1308"/>
                </a:lnTo>
                <a:lnTo>
                  <a:pt x="202026" y="806"/>
                </a:lnTo>
                <a:lnTo>
                  <a:pt x="224113" y="99"/>
                </a:lnTo>
                <a:lnTo>
                  <a:pt x="229419" y="0"/>
                </a:lnTo>
                <a:lnTo>
                  <a:pt x="234226" y="1204"/>
                </a:lnTo>
                <a:lnTo>
                  <a:pt x="242955" y="5928"/>
                </a:lnTo>
                <a:lnTo>
                  <a:pt x="251066" y="12261"/>
                </a:lnTo>
                <a:lnTo>
                  <a:pt x="255008" y="15728"/>
                </a:lnTo>
                <a:lnTo>
                  <a:pt x="257635" y="19309"/>
                </a:lnTo>
                <a:lnTo>
                  <a:pt x="260556" y="26675"/>
                </a:lnTo>
                <a:lnTo>
                  <a:pt x="260064" y="31687"/>
                </a:lnTo>
                <a:lnTo>
                  <a:pt x="258466" y="37568"/>
                </a:lnTo>
                <a:lnTo>
                  <a:pt x="256131" y="44029"/>
                </a:lnTo>
                <a:lnTo>
                  <a:pt x="253304" y="50877"/>
                </a:lnTo>
                <a:lnTo>
                  <a:pt x="250149" y="57982"/>
                </a:lnTo>
                <a:lnTo>
                  <a:pt x="246777" y="65258"/>
                </a:lnTo>
                <a:lnTo>
                  <a:pt x="241988" y="72649"/>
                </a:lnTo>
                <a:lnTo>
                  <a:pt x="236256" y="80116"/>
                </a:lnTo>
                <a:lnTo>
                  <a:pt x="229894" y="87635"/>
                </a:lnTo>
                <a:lnTo>
                  <a:pt x="220573" y="96457"/>
                </a:lnTo>
                <a:lnTo>
                  <a:pt x="209279" y="106149"/>
                </a:lnTo>
                <a:lnTo>
                  <a:pt x="196669" y="116420"/>
                </a:lnTo>
                <a:lnTo>
                  <a:pt x="185723" y="125807"/>
                </a:lnTo>
                <a:lnTo>
                  <a:pt x="175885" y="134605"/>
                </a:lnTo>
                <a:lnTo>
                  <a:pt x="158181" y="151154"/>
                </a:lnTo>
                <a:lnTo>
                  <a:pt x="141847" y="166976"/>
                </a:lnTo>
                <a:lnTo>
                  <a:pt x="133935" y="173481"/>
                </a:lnTo>
                <a:lnTo>
                  <a:pt x="126120" y="179088"/>
                </a:lnTo>
                <a:lnTo>
                  <a:pt x="118371" y="184096"/>
                </a:lnTo>
                <a:lnTo>
                  <a:pt x="109393" y="188704"/>
                </a:lnTo>
                <a:lnTo>
                  <a:pt x="99599" y="193047"/>
                </a:lnTo>
                <a:lnTo>
                  <a:pt x="89260" y="197212"/>
                </a:lnTo>
                <a:lnTo>
                  <a:pt x="83637" y="199988"/>
                </a:lnTo>
                <a:lnTo>
                  <a:pt x="81158" y="201839"/>
                </a:lnTo>
                <a:lnTo>
                  <a:pt x="80775" y="203074"/>
                </a:lnTo>
                <a:lnTo>
                  <a:pt x="83060" y="203896"/>
                </a:lnTo>
                <a:lnTo>
                  <a:pt x="92372" y="204810"/>
                </a:lnTo>
                <a:lnTo>
                  <a:pt x="99683" y="203784"/>
                </a:lnTo>
                <a:lnTo>
                  <a:pt x="108365" y="201830"/>
                </a:lnTo>
                <a:lnTo>
                  <a:pt x="117963" y="199257"/>
                </a:lnTo>
                <a:lnTo>
                  <a:pt x="133252" y="196272"/>
                </a:lnTo>
                <a:lnTo>
                  <a:pt x="173947" y="189568"/>
                </a:lnTo>
                <a:lnTo>
                  <a:pt x="192165" y="187273"/>
                </a:lnTo>
                <a:lnTo>
                  <a:pt x="208120" y="185742"/>
                </a:lnTo>
                <a:lnTo>
                  <a:pt x="222567" y="184722"/>
                </a:lnTo>
                <a:lnTo>
                  <a:pt x="245392" y="183588"/>
                </a:lnTo>
                <a:lnTo>
                  <a:pt x="255035" y="183286"/>
                </a:lnTo>
                <a:lnTo>
                  <a:pt x="266543" y="184355"/>
                </a:lnTo>
                <a:lnTo>
                  <a:pt x="279296" y="186337"/>
                </a:lnTo>
                <a:lnTo>
                  <a:pt x="292877" y="188928"/>
                </a:lnTo>
                <a:lnTo>
                  <a:pt x="303202" y="191926"/>
                </a:lnTo>
                <a:lnTo>
                  <a:pt x="311355" y="195194"/>
                </a:lnTo>
                <a:lnTo>
                  <a:pt x="318060" y="198644"/>
                </a:lnTo>
                <a:lnTo>
                  <a:pt x="323800" y="202212"/>
                </a:lnTo>
                <a:lnTo>
                  <a:pt x="333564" y="209566"/>
                </a:lnTo>
                <a:lnTo>
                  <a:pt x="336677" y="213304"/>
                </a:lnTo>
                <a:lnTo>
                  <a:pt x="338752" y="217067"/>
                </a:lnTo>
                <a:lnTo>
                  <a:pt x="340135" y="220845"/>
                </a:lnTo>
                <a:lnTo>
                  <a:pt x="341056" y="227174"/>
                </a:lnTo>
                <a:lnTo>
                  <a:pt x="341671" y="235203"/>
                </a:lnTo>
                <a:lnTo>
                  <a:pt x="342081" y="244366"/>
                </a:lnTo>
                <a:lnTo>
                  <a:pt x="339814" y="251744"/>
                </a:lnTo>
                <a:lnTo>
                  <a:pt x="335763" y="257933"/>
                </a:lnTo>
                <a:lnTo>
                  <a:pt x="298984" y="295151"/>
                </a:lnTo>
                <a:lnTo>
                  <a:pt x="292033" y="300841"/>
                </a:lnTo>
                <a:lnTo>
                  <a:pt x="284859" y="305905"/>
                </a:lnTo>
                <a:lnTo>
                  <a:pt x="277536" y="310550"/>
                </a:lnTo>
                <a:lnTo>
                  <a:pt x="267574" y="314917"/>
                </a:lnTo>
                <a:lnTo>
                  <a:pt x="255853" y="319099"/>
                </a:lnTo>
                <a:lnTo>
                  <a:pt x="242958" y="323156"/>
                </a:lnTo>
                <a:lnTo>
                  <a:pt x="228012" y="325861"/>
                </a:lnTo>
                <a:lnTo>
                  <a:pt x="211699" y="327665"/>
                </a:lnTo>
                <a:lnTo>
                  <a:pt x="180448" y="329668"/>
                </a:lnTo>
                <a:lnTo>
                  <a:pt x="168559" y="330203"/>
                </a:lnTo>
                <a:lnTo>
                  <a:pt x="34291" y="3312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11"/>
          <p:cNvSpPr/>
          <p:nvPr/>
        </p:nvSpPr>
        <p:spPr>
          <a:xfrm>
            <a:off x="3417570" y="4617719"/>
            <a:ext cx="274321" cy="68582"/>
          </a:xfrm>
          <a:custGeom>
            <a:avLst/>
            <a:gdLst/>
            <a:ahLst/>
            <a:cxnLst/>
            <a:rect l="0" t="0" r="0" b="0"/>
            <a:pathLst>
              <a:path w="274321" h="68582">
                <a:moveTo>
                  <a:pt x="0" y="68581"/>
                </a:moveTo>
                <a:lnTo>
                  <a:pt x="12135" y="68581"/>
                </a:lnTo>
                <a:lnTo>
                  <a:pt x="18250" y="67310"/>
                </a:lnTo>
                <a:lnTo>
                  <a:pt x="24867" y="65194"/>
                </a:lnTo>
                <a:lnTo>
                  <a:pt x="31817" y="62513"/>
                </a:lnTo>
                <a:lnTo>
                  <a:pt x="78007" y="46604"/>
                </a:lnTo>
                <a:lnTo>
                  <a:pt x="92645" y="42500"/>
                </a:lnTo>
                <a:lnTo>
                  <a:pt x="104943" y="39763"/>
                </a:lnTo>
                <a:lnTo>
                  <a:pt x="115682" y="37939"/>
                </a:lnTo>
                <a:lnTo>
                  <a:pt x="124111" y="35453"/>
                </a:lnTo>
                <a:lnTo>
                  <a:pt x="131000" y="32525"/>
                </a:lnTo>
                <a:lnTo>
                  <a:pt x="136863" y="29304"/>
                </a:lnTo>
                <a:lnTo>
                  <a:pt x="145852" y="27156"/>
                </a:lnTo>
                <a:lnTo>
                  <a:pt x="156925" y="25724"/>
                </a:lnTo>
                <a:lnTo>
                  <a:pt x="178964" y="24133"/>
                </a:lnTo>
                <a:lnTo>
                  <a:pt x="192993" y="23426"/>
                </a:lnTo>
                <a:lnTo>
                  <a:pt x="199782" y="21967"/>
                </a:lnTo>
                <a:lnTo>
                  <a:pt x="206848" y="19725"/>
                </a:lnTo>
                <a:lnTo>
                  <a:pt x="214098" y="16960"/>
                </a:lnTo>
                <a:lnTo>
                  <a:pt x="220202" y="15117"/>
                </a:lnTo>
                <a:lnTo>
                  <a:pt x="225541" y="13888"/>
                </a:lnTo>
                <a:lnTo>
                  <a:pt x="230370" y="13069"/>
                </a:lnTo>
                <a:lnTo>
                  <a:pt x="236130" y="11253"/>
                </a:lnTo>
                <a:lnTo>
                  <a:pt x="242510" y="8772"/>
                </a:lnTo>
                <a:lnTo>
                  <a:pt x="249303" y="5848"/>
                </a:lnTo>
                <a:lnTo>
                  <a:pt x="255102" y="3899"/>
                </a:lnTo>
                <a:lnTo>
                  <a:pt x="260238" y="2599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12"/>
          <p:cNvSpPr/>
          <p:nvPr/>
        </p:nvSpPr>
        <p:spPr>
          <a:xfrm>
            <a:off x="3429000" y="4777739"/>
            <a:ext cx="228601" cy="57151"/>
          </a:xfrm>
          <a:custGeom>
            <a:avLst/>
            <a:gdLst/>
            <a:ahLst/>
            <a:cxnLst/>
            <a:rect l="0" t="0" r="0" b="0"/>
            <a:pathLst>
              <a:path w="228601" h="57151">
                <a:moveTo>
                  <a:pt x="0" y="57150"/>
                </a:moveTo>
                <a:lnTo>
                  <a:pt x="12135" y="51083"/>
                </a:lnTo>
                <a:lnTo>
                  <a:pt x="19520" y="46755"/>
                </a:lnTo>
                <a:lnTo>
                  <a:pt x="37885" y="35174"/>
                </a:lnTo>
                <a:lnTo>
                  <a:pt x="45577" y="31069"/>
                </a:lnTo>
                <a:lnTo>
                  <a:pt x="51974" y="28333"/>
                </a:lnTo>
                <a:lnTo>
                  <a:pt x="57510" y="26509"/>
                </a:lnTo>
                <a:lnTo>
                  <a:pt x="63739" y="24022"/>
                </a:lnTo>
                <a:lnTo>
                  <a:pt x="70433" y="21095"/>
                </a:lnTo>
                <a:lnTo>
                  <a:pt x="77435" y="17874"/>
                </a:lnTo>
                <a:lnTo>
                  <a:pt x="83373" y="15726"/>
                </a:lnTo>
                <a:lnTo>
                  <a:pt x="88602" y="14294"/>
                </a:lnTo>
                <a:lnTo>
                  <a:pt x="93358" y="13339"/>
                </a:lnTo>
                <a:lnTo>
                  <a:pt x="136458" y="5928"/>
                </a:lnTo>
                <a:lnTo>
                  <a:pt x="149392" y="3952"/>
                </a:lnTo>
                <a:lnTo>
                  <a:pt x="159285" y="2635"/>
                </a:lnTo>
                <a:lnTo>
                  <a:pt x="167149" y="1757"/>
                </a:lnTo>
                <a:lnTo>
                  <a:pt x="174933" y="1172"/>
                </a:lnTo>
                <a:lnTo>
                  <a:pt x="182662" y="781"/>
                </a:lnTo>
                <a:lnTo>
                  <a:pt x="202288" y="232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13"/>
          <p:cNvSpPr/>
          <p:nvPr/>
        </p:nvSpPr>
        <p:spPr>
          <a:xfrm>
            <a:off x="3794946" y="4439781"/>
            <a:ext cx="285564" cy="395109"/>
          </a:xfrm>
          <a:custGeom>
            <a:avLst/>
            <a:gdLst/>
            <a:ahLst/>
            <a:cxnLst/>
            <a:rect l="0" t="0" r="0" b="0"/>
            <a:pathLst>
              <a:path w="285564" h="395109">
                <a:moveTo>
                  <a:pt x="285563" y="52208"/>
                </a:moveTo>
                <a:lnTo>
                  <a:pt x="279496" y="40073"/>
                </a:lnTo>
                <a:lnTo>
                  <a:pt x="273130" y="30728"/>
                </a:lnTo>
                <a:lnTo>
                  <a:pt x="269655" y="26458"/>
                </a:lnTo>
                <a:lnTo>
                  <a:pt x="266068" y="23612"/>
                </a:lnTo>
                <a:lnTo>
                  <a:pt x="262406" y="21714"/>
                </a:lnTo>
                <a:lnTo>
                  <a:pt x="254951" y="19605"/>
                </a:lnTo>
                <a:lnTo>
                  <a:pt x="247405" y="18668"/>
                </a:lnTo>
                <a:lnTo>
                  <a:pt x="243615" y="17148"/>
                </a:lnTo>
                <a:lnTo>
                  <a:pt x="236016" y="12073"/>
                </a:lnTo>
                <a:lnTo>
                  <a:pt x="228406" y="8971"/>
                </a:lnTo>
                <a:lnTo>
                  <a:pt x="220790" y="7592"/>
                </a:lnTo>
                <a:lnTo>
                  <a:pt x="213172" y="6979"/>
                </a:lnTo>
                <a:lnTo>
                  <a:pt x="206822" y="5545"/>
                </a:lnTo>
                <a:lnTo>
                  <a:pt x="198779" y="3320"/>
                </a:lnTo>
                <a:lnTo>
                  <a:pt x="189608" y="566"/>
                </a:lnTo>
                <a:lnTo>
                  <a:pt x="182223" y="0"/>
                </a:lnTo>
                <a:lnTo>
                  <a:pt x="176030" y="893"/>
                </a:lnTo>
                <a:lnTo>
                  <a:pt x="144830" y="11451"/>
                </a:lnTo>
                <a:lnTo>
                  <a:pt x="135861" y="14877"/>
                </a:lnTo>
                <a:lnTo>
                  <a:pt x="127342" y="18431"/>
                </a:lnTo>
                <a:lnTo>
                  <a:pt x="119122" y="22070"/>
                </a:lnTo>
                <a:lnTo>
                  <a:pt x="112373" y="27036"/>
                </a:lnTo>
                <a:lnTo>
                  <a:pt x="106603" y="32887"/>
                </a:lnTo>
                <a:lnTo>
                  <a:pt x="101486" y="39327"/>
                </a:lnTo>
                <a:lnTo>
                  <a:pt x="95535" y="44891"/>
                </a:lnTo>
                <a:lnTo>
                  <a:pt x="89028" y="49870"/>
                </a:lnTo>
                <a:lnTo>
                  <a:pt x="82150" y="54460"/>
                </a:lnTo>
                <a:lnTo>
                  <a:pt x="75025" y="60059"/>
                </a:lnTo>
                <a:lnTo>
                  <a:pt x="67734" y="66332"/>
                </a:lnTo>
                <a:lnTo>
                  <a:pt x="60334" y="73054"/>
                </a:lnTo>
                <a:lnTo>
                  <a:pt x="41951" y="90683"/>
                </a:lnTo>
                <a:lnTo>
                  <a:pt x="31716" y="100718"/>
                </a:lnTo>
                <a:lnTo>
                  <a:pt x="24892" y="108678"/>
                </a:lnTo>
                <a:lnTo>
                  <a:pt x="17310" y="120910"/>
                </a:lnTo>
                <a:lnTo>
                  <a:pt x="6973" y="141003"/>
                </a:lnTo>
                <a:lnTo>
                  <a:pt x="4586" y="148235"/>
                </a:lnTo>
                <a:lnTo>
                  <a:pt x="2995" y="155596"/>
                </a:lnTo>
                <a:lnTo>
                  <a:pt x="1935" y="163044"/>
                </a:lnTo>
                <a:lnTo>
                  <a:pt x="1228" y="170549"/>
                </a:lnTo>
                <a:lnTo>
                  <a:pt x="756" y="178092"/>
                </a:lnTo>
                <a:lnTo>
                  <a:pt x="232" y="191976"/>
                </a:lnTo>
                <a:lnTo>
                  <a:pt x="0" y="202381"/>
                </a:lnTo>
                <a:lnTo>
                  <a:pt x="1208" y="205663"/>
                </a:lnTo>
                <a:lnTo>
                  <a:pt x="3283" y="207852"/>
                </a:lnTo>
                <a:lnTo>
                  <a:pt x="8976" y="211554"/>
                </a:lnTo>
                <a:lnTo>
                  <a:pt x="15739" y="217432"/>
                </a:lnTo>
                <a:lnTo>
                  <a:pt x="19320" y="219507"/>
                </a:lnTo>
                <a:lnTo>
                  <a:pt x="26687" y="221813"/>
                </a:lnTo>
                <a:lnTo>
                  <a:pt x="30429" y="221158"/>
                </a:lnTo>
                <a:lnTo>
                  <a:pt x="37974" y="217044"/>
                </a:lnTo>
                <a:lnTo>
                  <a:pt x="43034" y="215439"/>
                </a:lnTo>
                <a:lnTo>
                  <a:pt x="48947" y="214369"/>
                </a:lnTo>
                <a:lnTo>
                  <a:pt x="55429" y="213655"/>
                </a:lnTo>
                <a:lnTo>
                  <a:pt x="61020" y="211909"/>
                </a:lnTo>
                <a:lnTo>
                  <a:pt x="66019" y="209476"/>
                </a:lnTo>
                <a:lnTo>
                  <a:pt x="70620" y="206583"/>
                </a:lnTo>
                <a:lnTo>
                  <a:pt x="76228" y="203385"/>
                </a:lnTo>
                <a:lnTo>
                  <a:pt x="89232" y="196445"/>
                </a:lnTo>
                <a:lnTo>
                  <a:pt x="94986" y="192816"/>
                </a:lnTo>
                <a:lnTo>
                  <a:pt x="100092" y="189127"/>
                </a:lnTo>
                <a:lnTo>
                  <a:pt x="104765" y="185397"/>
                </a:lnTo>
                <a:lnTo>
                  <a:pt x="111692" y="179101"/>
                </a:lnTo>
                <a:lnTo>
                  <a:pt x="129547" y="161945"/>
                </a:lnTo>
                <a:lnTo>
                  <a:pt x="188408" y="103595"/>
                </a:lnTo>
                <a:lnTo>
                  <a:pt x="195393" y="94086"/>
                </a:lnTo>
                <a:lnTo>
                  <a:pt x="201320" y="83937"/>
                </a:lnTo>
                <a:lnTo>
                  <a:pt x="206541" y="73361"/>
                </a:lnTo>
                <a:lnTo>
                  <a:pt x="210022" y="65040"/>
                </a:lnTo>
                <a:lnTo>
                  <a:pt x="212343" y="58223"/>
                </a:lnTo>
                <a:lnTo>
                  <a:pt x="216067" y="44224"/>
                </a:lnTo>
                <a:lnTo>
                  <a:pt x="216372" y="44346"/>
                </a:lnTo>
                <a:lnTo>
                  <a:pt x="216802" y="51854"/>
                </a:lnTo>
                <a:lnTo>
                  <a:pt x="216903" y="63058"/>
                </a:lnTo>
                <a:lnTo>
                  <a:pt x="218200" y="70871"/>
                </a:lnTo>
                <a:lnTo>
                  <a:pt x="220335" y="79890"/>
                </a:lnTo>
                <a:lnTo>
                  <a:pt x="223028" y="89713"/>
                </a:lnTo>
                <a:lnTo>
                  <a:pt x="226093" y="107691"/>
                </a:lnTo>
                <a:lnTo>
                  <a:pt x="232885" y="158148"/>
                </a:lnTo>
                <a:lnTo>
                  <a:pt x="236474" y="179985"/>
                </a:lnTo>
                <a:lnTo>
                  <a:pt x="240137" y="198352"/>
                </a:lnTo>
                <a:lnTo>
                  <a:pt x="243850" y="214408"/>
                </a:lnTo>
                <a:lnTo>
                  <a:pt x="246324" y="227651"/>
                </a:lnTo>
                <a:lnTo>
                  <a:pt x="247974" y="239021"/>
                </a:lnTo>
                <a:lnTo>
                  <a:pt x="249074" y="249140"/>
                </a:lnTo>
                <a:lnTo>
                  <a:pt x="256690" y="305856"/>
                </a:lnTo>
                <a:lnTo>
                  <a:pt x="259964" y="321637"/>
                </a:lnTo>
                <a:lnTo>
                  <a:pt x="263417" y="333428"/>
                </a:lnTo>
                <a:lnTo>
                  <a:pt x="266989" y="342558"/>
                </a:lnTo>
                <a:lnTo>
                  <a:pt x="269371" y="349915"/>
                </a:lnTo>
                <a:lnTo>
                  <a:pt x="272017" y="361476"/>
                </a:lnTo>
                <a:lnTo>
                  <a:pt x="273993" y="367607"/>
                </a:lnTo>
                <a:lnTo>
                  <a:pt x="276579" y="374234"/>
                </a:lnTo>
                <a:lnTo>
                  <a:pt x="285563" y="39510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14"/>
          <p:cNvSpPr/>
          <p:nvPr/>
        </p:nvSpPr>
        <p:spPr>
          <a:xfrm>
            <a:off x="4172096" y="4437115"/>
            <a:ext cx="257095" cy="361682"/>
          </a:xfrm>
          <a:custGeom>
            <a:avLst/>
            <a:gdLst/>
            <a:ahLst/>
            <a:cxnLst/>
            <a:rect l="0" t="0" r="0" b="0"/>
            <a:pathLst>
              <a:path w="257095" h="361682">
                <a:moveTo>
                  <a:pt x="34144" y="32014"/>
                </a:moveTo>
                <a:lnTo>
                  <a:pt x="22008" y="50218"/>
                </a:lnTo>
                <a:lnTo>
                  <a:pt x="18433" y="56850"/>
                </a:lnTo>
                <a:lnTo>
                  <a:pt x="14461" y="67606"/>
                </a:lnTo>
                <a:lnTo>
                  <a:pt x="13402" y="73522"/>
                </a:lnTo>
                <a:lnTo>
                  <a:pt x="12696" y="80006"/>
                </a:lnTo>
                <a:lnTo>
                  <a:pt x="12225" y="86869"/>
                </a:lnTo>
                <a:lnTo>
                  <a:pt x="10641" y="93984"/>
                </a:lnTo>
                <a:lnTo>
                  <a:pt x="8315" y="101268"/>
                </a:lnTo>
                <a:lnTo>
                  <a:pt x="5495" y="108663"/>
                </a:lnTo>
                <a:lnTo>
                  <a:pt x="3615" y="116133"/>
                </a:lnTo>
                <a:lnTo>
                  <a:pt x="2361" y="123654"/>
                </a:lnTo>
                <a:lnTo>
                  <a:pt x="1525" y="131207"/>
                </a:lnTo>
                <a:lnTo>
                  <a:pt x="968" y="140053"/>
                </a:lnTo>
                <a:lnTo>
                  <a:pt x="596" y="149760"/>
                </a:lnTo>
                <a:lnTo>
                  <a:pt x="184" y="174516"/>
                </a:lnTo>
                <a:lnTo>
                  <a:pt x="0" y="210919"/>
                </a:lnTo>
                <a:lnTo>
                  <a:pt x="1221" y="226214"/>
                </a:lnTo>
                <a:lnTo>
                  <a:pt x="3305" y="238951"/>
                </a:lnTo>
                <a:lnTo>
                  <a:pt x="5965" y="249982"/>
                </a:lnTo>
                <a:lnTo>
                  <a:pt x="7738" y="258606"/>
                </a:lnTo>
                <a:lnTo>
                  <a:pt x="8920" y="265625"/>
                </a:lnTo>
                <a:lnTo>
                  <a:pt x="9708" y="271575"/>
                </a:lnTo>
                <a:lnTo>
                  <a:pt x="11503" y="278082"/>
                </a:lnTo>
                <a:lnTo>
                  <a:pt x="13970" y="284959"/>
                </a:lnTo>
                <a:lnTo>
                  <a:pt x="16885" y="292084"/>
                </a:lnTo>
                <a:lnTo>
                  <a:pt x="20097" y="299374"/>
                </a:lnTo>
                <a:lnTo>
                  <a:pt x="27054" y="314248"/>
                </a:lnTo>
                <a:lnTo>
                  <a:pt x="29418" y="320500"/>
                </a:lnTo>
                <a:lnTo>
                  <a:pt x="32043" y="330833"/>
                </a:lnTo>
                <a:lnTo>
                  <a:pt x="35283" y="335367"/>
                </a:lnTo>
                <a:lnTo>
                  <a:pt x="39983" y="339660"/>
                </a:lnTo>
                <a:lnTo>
                  <a:pt x="45657" y="343791"/>
                </a:lnTo>
                <a:lnTo>
                  <a:pt x="50709" y="346546"/>
                </a:lnTo>
                <a:lnTo>
                  <a:pt x="55347" y="348382"/>
                </a:lnTo>
                <a:lnTo>
                  <a:pt x="59709" y="349606"/>
                </a:lnTo>
                <a:lnTo>
                  <a:pt x="63888" y="351692"/>
                </a:lnTo>
                <a:lnTo>
                  <a:pt x="71917" y="357397"/>
                </a:lnTo>
                <a:lnTo>
                  <a:pt x="79718" y="360779"/>
                </a:lnTo>
                <a:lnTo>
                  <a:pt x="83577" y="361681"/>
                </a:lnTo>
                <a:lnTo>
                  <a:pt x="88689" y="361012"/>
                </a:lnTo>
                <a:lnTo>
                  <a:pt x="94637" y="359296"/>
                </a:lnTo>
                <a:lnTo>
                  <a:pt x="101143" y="356882"/>
                </a:lnTo>
                <a:lnTo>
                  <a:pt x="106750" y="355273"/>
                </a:lnTo>
                <a:lnTo>
                  <a:pt x="111758" y="354200"/>
                </a:lnTo>
                <a:lnTo>
                  <a:pt x="116367" y="353485"/>
                </a:lnTo>
                <a:lnTo>
                  <a:pt x="121979" y="351738"/>
                </a:lnTo>
                <a:lnTo>
                  <a:pt x="128260" y="349304"/>
                </a:lnTo>
                <a:lnTo>
                  <a:pt x="134988" y="346410"/>
                </a:lnTo>
                <a:lnTo>
                  <a:pt x="140743" y="341942"/>
                </a:lnTo>
                <a:lnTo>
                  <a:pt x="145850" y="336423"/>
                </a:lnTo>
                <a:lnTo>
                  <a:pt x="175307" y="297179"/>
                </a:lnTo>
                <a:lnTo>
                  <a:pt x="184132" y="286261"/>
                </a:lnTo>
                <a:lnTo>
                  <a:pt x="192556" y="276442"/>
                </a:lnTo>
                <a:lnTo>
                  <a:pt x="200712" y="267356"/>
                </a:lnTo>
                <a:lnTo>
                  <a:pt x="207419" y="258759"/>
                </a:lnTo>
                <a:lnTo>
                  <a:pt x="213161" y="250488"/>
                </a:lnTo>
                <a:lnTo>
                  <a:pt x="218258" y="242433"/>
                </a:lnTo>
                <a:lnTo>
                  <a:pt x="224196" y="230714"/>
                </a:lnTo>
                <a:lnTo>
                  <a:pt x="230696" y="216550"/>
                </a:lnTo>
                <a:lnTo>
                  <a:pt x="237568" y="200758"/>
                </a:lnTo>
                <a:lnTo>
                  <a:pt x="242150" y="186421"/>
                </a:lnTo>
                <a:lnTo>
                  <a:pt x="245205" y="173052"/>
                </a:lnTo>
                <a:lnTo>
                  <a:pt x="247241" y="160329"/>
                </a:lnTo>
                <a:lnTo>
                  <a:pt x="249868" y="149308"/>
                </a:lnTo>
                <a:lnTo>
                  <a:pt x="252890" y="139420"/>
                </a:lnTo>
                <a:lnTo>
                  <a:pt x="256175" y="130288"/>
                </a:lnTo>
                <a:lnTo>
                  <a:pt x="257094" y="121660"/>
                </a:lnTo>
                <a:lnTo>
                  <a:pt x="256437" y="113368"/>
                </a:lnTo>
                <a:lnTo>
                  <a:pt x="254729" y="105300"/>
                </a:lnTo>
                <a:lnTo>
                  <a:pt x="253591" y="97382"/>
                </a:lnTo>
                <a:lnTo>
                  <a:pt x="252831" y="89563"/>
                </a:lnTo>
                <a:lnTo>
                  <a:pt x="252325" y="81810"/>
                </a:lnTo>
                <a:lnTo>
                  <a:pt x="250718" y="74101"/>
                </a:lnTo>
                <a:lnTo>
                  <a:pt x="248377" y="66422"/>
                </a:lnTo>
                <a:lnTo>
                  <a:pt x="245545" y="58763"/>
                </a:lnTo>
                <a:lnTo>
                  <a:pt x="241118" y="52387"/>
                </a:lnTo>
                <a:lnTo>
                  <a:pt x="235627" y="46866"/>
                </a:lnTo>
                <a:lnTo>
                  <a:pt x="229426" y="41915"/>
                </a:lnTo>
                <a:lnTo>
                  <a:pt x="224022" y="37345"/>
                </a:lnTo>
                <a:lnTo>
                  <a:pt x="219149" y="33028"/>
                </a:lnTo>
                <a:lnTo>
                  <a:pt x="214631" y="28880"/>
                </a:lnTo>
                <a:lnTo>
                  <a:pt x="209078" y="24845"/>
                </a:lnTo>
                <a:lnTo>
                  <a:pt x="202837" y="20885"/>
                </a:lnTo>
                <a:lnTo>
                  <a:pt x="196136" y="16975"/>
                </a:lnTo>
                <a:lnTo>
                  <a:pt x="189128" y="13098"/>
                </a:lnTo>
                <a:lnTo>
                  <a:pt x="174569" y="5404"/>
                </a:lnTo>
                <a:lnTo>
                  <a:pt x="165860" y="2844"/>
                </a:lnTo>
                <a:lnTo>
                  <a:pt x="156245" y="1138"/>
                </a:lnTo>
                <a:lnTo>
                  <a:pt x="146024" y="0"/>
                </a:lnTo>
                <a:lnTo>
                  <a:pt x="136671" y="511"/>
                </a:lnTo>
                <a:lnTo>
                  <a:pt x="127895" y="2122"/>
                </a:lnTo>
                <a:lnTo>
                  <a:pt x="119505" y="4466"/>
                </a:lnTo>
                <a:lnTo>
                  <a:pt x="100022" y="10458"/>
                </a:lnTo>
                <a:lnTo>
                  <a:pt x="56470" y="24652"/>
                </a:lnTo>
                <a:lnTo>
                  <a:pt x="46488" y="28376"/>
                </a:lnTo>
                <a:lnTo>
                  <a:pt x="37293" y="32129"/>
                </a:lnTo>
                <a:lnTo>
                  <a:pt x="11283" y="434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15"/>
          <p:cNvSpPr/>
          <p:nvPr/>
        </p:nvSpPr>
        <p:spPr>
          <a:xfrm>
            <a:off x="2800350" y="4914900"/>
            <a:ext cx="617221" cy="285751"/>
          </a:xfrm>
          <a:custGeom>
            <a:avLst/>
            <a:gdLst/>
            <a:ahLst/>
            <a:cxnLst/>
            <a:rect l="0" t="0" r="0" b="0"/>
            <a:pathLst>
              <a:path w="617221" h="285751">
                <a:moveTo>
                  <a:pt x="0" y="285750"/>
                </a:moveTo>
                <a:lnTo>
                  <a:pt x="19682" y="266067"/>
                </a:lnTo>
                <a:lnTo>
                  <a:pt x="34054" y="257763"/>
                </a:lnTo>
                <a:lnTo>
                  <a:pt x="39212" y="253122"/>
                </a:lnTo>
                <a:lnTo>
                  <a:pt x="43921" y="247488"/>
                </a:lnTo>
                <a:lnTo>
                  <a:pt x="48331" y="241192"/>
                </a:lnTo>
                <a:lnTo>
                  <a:pt x="55080" y="235724"/>
                </a:lnTo>
                <a:lnTo>
                  <a:pt x="63390" y="230809"/>
                </a:lnTo>
                <a:lnTo>
                  <a:pt x="72740" y="226263"/>
                </a:lnTo>
                <a:lnTo>
                  <a:pt x="81513" y="220692"/>
                </a:lnTo>
                <a:lnTo>
                  <a:pt x="89902" y="214438"/>
                </a:lnTo>
                <a:lnTo>
                  <a:pt x="98034" y="207728"/>
                </a:lnTo>
                <a:lnTo>
                  <a:pt x="107266" y="201985"/>
                </a:lnTo>
                <a:lnTo>
                  <a:pt x="117231" y="196887"/>
                </a:lnTo>
                <a:lnTo>
                  <a:pt x="127684" y="192218"/>
                </a:lnTo>
                <a:lnTo>
                  <a:pt x="146082" y="182755"/>
                </a:lnTo>
                <a:lnTo>
                  <a:pt x="259596" y="122358"/>
                </a:lnTo>
                <a:lnTo>
                  <a:pt x="322450" y="90440"/>
                </a:lnTo>
                <a:lnTo>
                  <a:pt x="341967" y="81884"/>
                </a:lnTo>
                <a:lnTo>
                  <a:pt x="360058" y="74908"/>
                </a:lnTo>
                <a:lnTo>
                  <a:pt x="377198" y="68989"/>
                </a:lnTo>
                <a:lnTo>
                  <a:pt x="413177" y="55638"/>
                </a:lnTo>
                <a:lnTo>
                  <a:pt x="431661" y="48522"/>
                </a:lnTo>
                <a:lnTo>
                  <a:pt x="452874" y="41238"/>
                </a:lnTo>
                <a:lnTo>
                  <a:pt x="518853" y="20120"/>
                </a:lnTo>
                <a:lnTo>
                  <a:pt x="533862" y="14683"/>
                </a:lnTo>
                <a:lnTo>
                  <a:pt x="546408" y="9789"/>
                </a:lnTo>
                <a:lnTo>
                  <a:pt x="557312" y="6526"/>
                </a:lnTo>
                <a:lnTo>
                  <a:pt x="576200" y="2900"/>
                </a:lnTo>
                <a:lnTo>
                  <a:pt x="595047" y="859"/>
                </a:lnTo>
                <a:lnTo>
                  <a:pt x="604402" y="381"/>
                </a:lnTo>
                <a:lnTo>
                  <a:pt x="6172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16"/>
          <p:cNvSpPr/>
          <p:nvPr/>
        </p:nvSpPr>
        <p:spPr>
          <a:xfrm>
            <a:off x="3040380" y="5100178"/>
            <a:ext cx="319464" cy="466232"/>
          </a:xfrm>
          <a:custGeom>
            <a:avLst/>
            <a:gdLst/>
            <a:ahLst/>
            <a:cxnLst/>
            <a:rect l="0" t="0" r="0" b="0"/>
            <a:pathLst>
              <a:path w="319464" h="466232">
                <a:moveTo>
                  <a:pt x="0" y="180481"/>
                </a:moveTo>
                <a:lnTo>
                  <a:pt x="6067" y="168346"/>
                </a:lnTo>
                <a:lnTo>
                  <a:pt x="15909" y="154731"/>
                </a:lnTo>
                <a:lnTo>
                  <a:pt x="23157" y="143213"/>
                </a:lnTo>
                <a:lnTo>
                  <a:pt x="31882" y="129628"/>
                </a:lnTo>
                <a:lnTo>
                  <a:pt x="37764" y="122449"/>
                </a:lnTo>
                <a:lnTo>
                  <a:pt x="44226" y="115123"/>
                </a:lnTo>
                <a:lnTo>
                  <a:pt x="58179" y="100210"/>
                </a:lnTo>
                <a:lnTo>
                  <a:pt x="87088" y="70761"/>
                </a:lnTo>
                <a:lnTo>
                  <a:pt x="99969" y="57804"/>
                </a:lnTo>
                <a:lnTo>
                  <a:pt x="111095" y="47897"/>
                </a:lnTo>
                <a:lnTo>
                  <a:pt x="121054" y="40022"/>
                </a:lnTo>
                <a:lnTo>
                  <a:pt x="130232" y="33502"/>
                </a:lnTo>
                <a:lnTo>
                  <a:pt x="138891" y="27885"/>
                </a:lnTo>
                <a:lnTo>
                  <a:pt x="147204" y="22870"/>
                </a:lnTo>
                <a:lnTo>
                  <a:pt x="155286" y="18257"/>
                </a:lnTo>
                <a:lnTo>
                  <a:pt x="171039" y="9745"/>
                </a:lnTo>
                <a:lnTo>
                  <a:pt x="178796" y="5697"/>
                </a:lnTo>
                <a:lnTo>
                  <a:pt x="185237" y="2999"/>
                </a:lnTo>
                <a:lnTo>
                  <a:pt x="190801" y="1200"/>
                </a:lnTo>
                <a:lnTo>
                  <a:pt x="195781" y="0"/>
                </a:lnTo>
                <a:lnTo>
                  <a:pt x="200370" y="471"/>
                </a:lnTo>
                <a:lnTo>
                  <a:pt x="204700" y="2054"/>
                </a:lnTo>
                <a:lnTo>
                  <a:pt x="208857" y="4380"/>
                </a:lnTo>
                <a:lnTo>
                  <a:pt x="211628" y="7200"/>
                </a:lnTo>
                <a:lnTo>
                  <a:pt x="213475" y="10351"/>
                </a:lnTo>
                <a:lnTo>
                  <a:pt x="215528" y="17237"/>
                </a:lnTo>
                <a:lnTo>
                  <a:pt x="216683" y="29525"/>
                </a:lnTo>
                <a:lnTo>
                  <a:pt x="216953" y="41846"/>
                </a:lnTo>
                <a:lnTo>
                  <a:pt x="214486" y="48688"/>
                </a:lnTo>
                <a:lnTo>
                  <a:pt x="204970" y="63063"/>
                </a:lnTo>
                <a:lnTo>
                  <a:pt x="200147" y="70453"/>
                </a:lnTo>
                <a:lnTo>
                  <a:pt x="195661" y="77919"/>
                </a:lnTo>
                <a:lnTo>
                  <a:pt x="191400" y="85436"/>
                </a:lnTo>
                <a:lnTo>
                  <a:pt x="183280" y="100563"/>
                </a:lnTo>
                <a:lnTo>
                  <a:pt x="179336" y="108152"/>
                </a:lnTo>
                <a:lnTo>
                  <a:pt x="174167" y="115752"/>
                </a:lnTo>
                <a:lnTo>
                  <a:pt x="168181" y="123358"/>
                </a:lnTo>
                <a:lnTo>
                  <a:pt x="161651" y="130970"/>
                </a:lnTo>
                <a:lnTo>
                  <a:pt x="154757" y="138584"/>
                </a:lnTo>
                <a:lnTo>
                  <a:pt x="140324" y="153817"/>
                </a:lnTo>
                <a:lnTo>
                  <a:pt x="134189" y="161435"/>
                </a:lnTo>
                <a:lnTo>
                  <a:pt x="128830" y="169054"/>
                </a:lnTo>
                <a:lnTo>
                  <a:pt x="123986" y="176673"/>
                </a:lnTo>
                <a:lnTo>
                  <a:pt x="116947" y="185562"/>
                </a:lnTo>
                <a:lnTo>
                  <a:pt x="108445" y="195299"/>
                </a:lnTo>
                <a:lnTo>
                  <a:pt x="93918" y="211197"/>
                </a:lnTo>
                <a:lnTo>
                  <a:pt x="91822" y="213659"/>
                </a:lnTo>
                <a:lnTo>
                  <a:pt x="91694" y="214029"/>
                </a:lnTo>
                <a:lnTo>
                  <a:pt x="98326" y="207668"/>
                </a:lnTo>
                <a:lnTo>
                  <a:pt x="135342" y="170857"/>
                </a:lnTo>
                <a:lnTo>
                  <a:pt x="142298" y="165175"/>
                </a:lnTo>
                <a:lnTo>
                  <a:pt x="149475" y="160117"/>
                </a:lnTo>
                <a:lnTo>
                  <a:pt x="156800" y="155476"/>
                </a:lnTo>
                <a:lnTo>
                  <a:pt x="164223" y="151111"/>
                </a:lnTo>
                <a:lnTo>
                  <a:pt x="171712" y="146931"/>
                </a:lnTo>
                <a:lnTo>
                  <a:pt x="179244" y="142874"/>
                </a:lnTo>
                <a:lnTo>
                  <a:pt x="188076" y="138900"/>
                </a:lnTo>
                <a:lnTo>
                  <a:pt x="197774" y="134981"/>
                </a:lnTo>
                <a:lnTo>
                  <a:pt x="208049" y="131098"/>
                </a:lnTo>
                <a:lnTo>
                  <a:pt x="217439" y="128509"/>
                </a:lnTo>
                <a:lnTo>
                  <a:pt x="226239" y="126783"/>
                </a:lnTo>
                <a:lnTo>
                  <a:pt x="234646" y="125632"/>
                </a:lnTo>
                <a:lnTo>
                  <a:pt x="242791" y="124865"/>
                </a:lnTo>
                <a:lnTo>
                  <a:pt x="250760" y="124354"/>
                </a:lnTo>
                <a:lnTo>
                  <a:pt x="265119" y="123786"/>
                </a:lnTo>
                <a:lnTo>
                  <a:pt x="275734" y="123534"/>
                </a:lnTo>
                <a:lnTo>
                  <a:pt x="281612" y="124736"/>
                </a:lnTo>
                <a:lnTo>
                  <a:pt x="288071" y="126808"/>
                </a:lnTo>
                <a:lnTo>
                  <a:pt x="294917" y="129459"/>
                </a:lnTo>
                <a:lnTo>
                  <a:pt x="299482" y="132497"/>
                </a:lnTo>
                <a:lnTo>
                  <a:pt x="302524" y="135791"/>
                </a:lnTo>
                <a:lnTo>
                  <a:pt x="307175" y="142839"/>
                </a:lnTo>
                <a:lnTo>
                  <a:pt x="313475" y="150205"/>
                </a:lnTo>
                <a:lnTo>
                  <a:pt x="315663" y="155217"/>
                </a:lnTo>
                <a:lnTo>
                  <a:pt x="318094" y="167560"/>
                </a:lnTo>
                <a:lnTo>
                  <a:pt x="319175" y="181512"/>
                </a:lnTo>
                <a:lnTo>
                  <a:pt x="319463" y="188788"/>
                </a:lnTo>
                <a:lnTo>
                  <a:pt x="317115" y="199989"/>
                </a:lnTo>
                <a:lnTo>
                  <a:pt x="313010" y="213806"/>
                </a:lnTo>
                <a:lnTo>
                  <a:pt x="307733" y="229368"/>
                </a:lnTo>
                <a:lnTo>
                  <a:pt x="297865" y="249903"/>
                </a:lnTo>
                <a:lnTo>
                  <a:pt x="284937" y="273752"/>
                </a:lnTo>
                <a:lnTo>
                  <a:pt x="269968" y="299812"/>
                </a:lnTo>
                <a:lnTo>
                  <a:pt x="257448" y="319725"/>
                </a:lnTo>
                <a:lnTo>
                  <a:pt x="246562" y="335540"/>
                </a:lnTo>
                <a:lnTo>
                  <a:pt x="236764" y="348624"/>
                </a:lnTo>
                <a:lnTo>
                  <a:pt x="227693" y="359886"/>
                </a:lnTo>
                <a:lnTo>
                  <a:pt x="219105" y="369935"/>
                </a:lnTo>
                <a:lnTo>
                  <a:pt x="210840" y="379173"/>
                </a:lnTo>
                <a:lnTo>
                  <a:pt x="194883" y="396212"/>
                </a:lnTo>
                <a:lnTo>
                  <a:pt x="170011" y="421779"/>
                </a:lnTo>
                <a:lnTo>
                  <a:pt x="164140" y="426437"/>
                </a:lnTo>
                <a:lnTo>
                  <a:pt x="157687" y="430811"/>
                </a:lnTo>
                <a:lnTo>
                  <a:pt x="150844" y="434998"/>
                </a:lnTo>
                <a:lnTo>
                  <a:pt x="145013" y="439059"/>
                </a:lnTo>
                <a:lnTo>
                  <a:pt x="135147" y="446958"/>
                </a:lnTo>
                <a:lnTo>
                  <a:pt x="129467" y="450843"/>
                </a:lnTo>
                <a:lnTo>
                  <a:pt x="123142" y="454702"/>
                </a:lnTo>
                <a:lnTo>
                  <a:pt x="116384" y="458545"/>
                </a:lnTo>
                <a:lnTo>
                  <a:pt x="110609" y="461107"/>
                </a:lnTo>
                <a:lnTo>
                  <a:pt x="100806" y="463954"/>
                </a:lnTo>
                <a:lnTo>
                  <a:pt x="92216" y="465219"/>
                </a:lnTo>
                <a:lnTo>
                  <a:pt x="80009" y="4662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17"/>
          <p:cNvSpPr/>
          <p:nvPr/>
        </p:nvSpPr>
        <p:spPr>
          <a:xfrm>
            <a:off x="3944939" y="4766309"/>
            <a:ext cx="627062" cy="228322"/>
          </a:xfrm>
          <a:custGeom>
            <a:avLst/>
            <a:gdLst/>
            <a:ahLst/>
            <a:cxnLst/>
            <a:rect l="0" t="0" r="0" b="0"/>
            <a:pathLst>
              <a:path w="627062" h="228322">
                <a:moveTo>
                  <a:pt x="9840" y="205741"/>
                </a:moveTo>
                <a:lnTo>
                  <a:pt x="0" y="225423"/>
                </a:lnTo>
                <a:lnTo>
                  <a:pt x="739" y="226482"/>
                </a:lnTo>
                <a:lnTo>
                  <a:pt x="2504" y="227188"/>
                </a:lnTo>
                <a:lnTo>
                  <a:pt x="11054" y="228182"/>
                </a:lnTo>
                <a:lnTo>
                  <a:pt x="14459" y="228321"/>
                </a:lnTo>
                <a:lnTo>
                  <a:pt x="25017" y="225090"/>
                </a:lnTo>
                <a:lnTo>
                  <a:pt x="31388" y="222450"/>
                </a:lnTo>
                <a:lnTo>
                  <a:pt x="38176" y="218150"/>
                </a:lnTo>
                <a:lnTo>
                  <a:pt x="45241" y="212744"/>
                </a:lnTo>
                <a:lnTo>
                  <a:pt x="52491" y="206599"/>
                </a:lnTo>
                <a:lnTo>
                  <a:pt x="59864" y="201233"/>
                </a:lnTo>
                <a:lnTo>
                  <a:pt x="67319" y="196386"/>
                </a:lnTo>
                <a:lnTo>
                  <a:pt x="74830" y="191884"/>
                </a:lnTo>
                <a:lnTo>
                  <a:pt x="93335" y="180109"/>
                </a:lnTo>
                <a:lnTo>
                  <a:pt x="103603" y="173413"/>
                </a:lnTo>
                <a:lnTo>
                  <a:pt x="115529" y="166408"/>
                </a:lnTo>
                <a:lnTo>
                  <a:pt x="128560" y="159199"/>
                </a:lnTo>
                <a:lnTo>
                  <a:pt x="142327" y="151853"/>
                </a:lnTo>
                <a:lnTo>
                  <a:pt x="156585" y="145685"/>
                </a:lnTo>
                <a:lnTo>
                  <a:pt x="171170" y="140304"/>
                </a:lnTo>
                <a:lnTo>
                  <a:pt x="185973" y="135446"/>
                </a:lnTo>
                <a:lnTo>
                  <a:pt x="199652" y="129668"/>
                </a:lnTo>
                <a:lnTo>
                  <a:pt x="212582" y="123275"/>
                </a:lnTo>
                <a:lnTo>
                  <a:pt x="238378" y="109399"/>
                </a:lnTo>
                <a:lnTo>
                  <a:pt x="311324" y="72247"/>
                </a:lnTo>
                <a:lnTo>
                  <a:pt x="326399" y="65945"/>
                </a:lnTo>
                <a:lnTo>
                  <a:pt x="341530" y="60473"/>
                </a:lnTo>
                <a:lnTo>
                  <a:pt x="356697" y="55555"/>
                </a:lnTo>
                <a:lnTo>
                  <a:pt x="371888" y="51007"/>
                </a:lnTo>
                <a:lnTo>
                  <a:pt x="416269" y="38538"/>
                </a:lnTo>
                <a:lnTo>
                  <a:pt x="455384" y="26800"/>
                </a:lnTo>
                <a:lnTo>
                  <a:pt x="483874" y="19108"/>
                </a:lnTo>
                <a:lnTo>
                  <a:pt x="516855" y="11456"/>
                </a:lnTo>
                <a:lnTo>
                  <a:pt x="534540" y="7638"/>
                </a:lnTo>
                <a:lnTo>
                  <a:pt x="551410" y="5092"/>
                </a:lnTo>
                <a:lnTo>
                  <a:pt x="567737" y="3395"/>
                </a:lnTo>
                <a:lnTo>
                  <a:pt x="62706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18"/>
          <p:cNvSpPr/>
          <p:nvPr/>
        </p:nvSpPr>
        <p:spPr>
          <a:xfrm>
            <a:off x="4034790" y="5018153"/>
            <a:ext cx="319934" cy="422527"/>
          </a:xfrm>
          <a:custGeom>
            <a:avLst/>
            <a:gdLst/>
            <a:ahLst/>
            <a:cxnLst/>
            <a:rect l="0" t="0" r="0" b="0"/>
            <a:pathLst>
              <a:path w="319934" h="422527">
                <a:moveTo>
                  <a:pt x="0" y="102486"/>
                </a:moveTo>
                <a:lnTo>
                  <a:pt x="18203" y="90351"/>
                </a:lnTo>
                <a:lnTo>
                  <a:pt x="28645" y="84236"/>
                </a:lnTo>
                <a:lnTo>
                  <a:pt x="40686" y="77620"/>
                </a:lnTo>
                <a:lnTo>
                  <a:pt x="84378" y="54818"/>
                </a:lnTo>
                <a:lnTo>
                  <a:pt x="121662" y="36010"/>
                </a:lnTo>
                <a:lnTo>
                  <a:pt x="136987" y="28959"/>
                </a:lnTo>
                <a:lnTo>
                  <a:pt x="170950" y="14351"/>
                </a:lnTo>
                <a:lnTo>
                  <a:pt x="185086" y="9439"/>
                </a:lnTo>
                <a:lnTo>
                  <a:pt x="197051" y="6165"/>
                </a:lnTo>
                <a:lnTo>
                  <a:pt x="207567" y="3982"/>
                </a:lnTo>
                <a:lnTo>
                  <a:pt x="215848" y="2527"/>
                </a:lnTo>
                <a:lnTo>
                  <a:pt x="222639" y="1557"/>
                </a:lnTo>
                <a:lnTo>
                  <a:pt x="228436" y="910"/>
                </a:lnTo>
                <a:lnTo>
                  <a:pt x="238263" y="191"/>
                </a:lnTo>
                <a:lnTo>
                  <a:pt x="242662" y="0"/>
                </a:lnTo>
                <a:lnTo>
                  <a:pt x="246864" y="1142"/>
                </a:lnTo>
                <a:lnTo>
                  <a:pt x="254921" y="5798"/>
                </a:lnTo>
                <a:lnTo>
                  <a:pt x="257577" y="8818"/>
                </a:lnTo>
                <a:lnTo>
                  <a:pt x="259348" y="12100"/>
                </a:lnTo>
                <a:lnTo>
                  <a:pt x="261315" y="19135"/>
                </a:lnTo>
                <a:lnTo>
                  <a:pt x="262190" y="26495"/>
                </a:lnTo>
                <a:lnTo>
                  <a:pt x="259192" y="37386"/>
                </a:lnTo>
                <a:lnTo>
                  <a:pt x="256615" y="43846"/>
                </a:lnTo>
                <a:lnTo>
                  <a:pt x="253626" y="50693"/>
                </a:lnTo>
                <a:lnTo>
                  <a:pt x="246919" y="65074"/>
                </a:lnTo>
                <a:lnTo>
                  <a:pt x="240812" y="73735"/>
                </a:lnTo>
                <a:lnTo>
                  <a:pt x="232932" y="83318"/>
                </a:lnTo>
                <a:lnTo>
                  <a:pt x="223867" y="93518"/>
                </a:lnTo>
                <a:lnTo>
                  <a:pt x="215285" y="104128"/>
                </a:lnTo>
                <a:lnTo>
                  <a:pt x="207023" y="115010"/>
                </a:lnTo>
                <a:lnTo>
                  <a:pt x="198975" y="126076"/>
                </a:lnTo>
                <a:lnTo>
                  <a:pt x="189800" y="137262"/>
                </a:lnTo>
                <a:lnTo>
                  <a:pt x="179874" y="148530"/>
                </a:lnTo>
                <a:lnTo>
                  <a:pt x="169445" y="159852"/>
                </a:lnTo>
                <a:lnTo>
                  <a:pt x="144312" y="185979"/>
                </a:lnTo>
                <a:lnTo>
                  <a:pt x="100848" y="230168"/>
                </a:lnTo>
                <a:lnTo>
                  <a:pt x="108538" y="222534"/>
                </a:lnTo>
                <a:lnTo>
                  <a:pt x="116808" y="216808"/>
                </a:lnTo>
                <a:lnTo>
                  <a:pt x="142931" y="200286"/>
                </a:lnTo>
                <a:lnTo>
                  <a:pt x="154977" y="191816"/>
                </a:lnTo>
                <a:lnTo>
                  <a:pt x="165548" y="183630"/>
                </a:lnTo>
                <a:lnTo>
                  <a:pt x="175135" y="175632"/>
                </a:lnTo>
                <a:lnTo>
                  <a:pt x="185336" y="169030"/>
                </a:lnTo>
                <a:lnTo>
                  <a:pt x="195947" y="163359"/>
                </a:lnTo>
                <a:lnTo>
                  <a:pt x="206832" y="158308"/>
                </a:lnTo>
                <a:lnTo>
                  <a:pt x="217898" y="154941"/>
                </a:lnTo>
                <a:lnTo>
                  <a:pt x="229085" y="152696"/>
                </a:lnTo>
                <a:lnTo>
                  <a:pt x="240353" y="151200"/>
                </a:lnTo>
                <a:lnTo>
                  <a:pt x="250405" y="148932"/>
                </a:lnTo>
                <a:lnTo>
                  <a:pt x="259647" y="146150"/>
                </a:lnTo>
                <a:lnTo>
                  <a:pt x="268348" y="143025"/>
                </a:lnTo>
                <a:lnTo>
                  <a:pt x="275418" y="142213"/>
                </a:lnTo>
                <a:lnTo>
                  <a:pt x="281402" y="142941"/>
                </a:lnTo>
                <a:lnTo>
                  <a:pt x="286661" y="144696"/>
                </a:lnTo>
                <a:lnTo>
                  <a:pt x="292707" y="145866"/>
                </a:lnTo>
                <a:lnTo>
                  <a:pt x="299278" y="146646"/>
                </a:lnTo>
                <a:lnTo>
                  <a:pt x="306198" y="147166"/>
                </a:lnTo>
                <a:lnTo>
                  <a:pt x="310812" y="148783"/>
                </a:lnTo>
                <a:lnTo>
                  <a:pt x="313888" y="151131"/>
                </a:lnTo>
                <a:lnTo>
                  <a:pt x="315939" y="153966"/>
                </a:lnTo>
                <a:lnTo>
                  <a:pt x="318217" y="160503"/>
                </a:lnTo>
                <a:lnTo>
                  <a:pt x="319229" y="168912"/>
                </a:lnTo>
                <a:lnTo>
                  <a:pt x="319679" y="181116"/>
                </a:lnTo>
                <a:lnTo>
                  <a:pt x="319933" y="202266"/>
                </a:lnTo>
                <a:lnTo>
                  <a:pt x="317428" y="209646"/>
                </a:lnTo>
                <a:lnTo>
                  <a:pt x="313219" y="217106"/>
                </a:lnTo>
                <a:lnTo>
                  <a:pt x="301768" y="233438"/>
                </a:lnTo>
                <a:lnTo>
                  <a:pt x="288212" y="253397"/>
                </a:lnTo>
                <a:lnTo>
                  <a:pt x="281041" y="262784"/>
                </a:lnTo>
                <a:lnTo>
                  <a:pt x="273721" y="271581"/>
                </a:lnTo>
                <a:lnTo>
                  <a:pt x="266300" y="279986"/>
                </a:lnTo>
                <a:lnTo>
                  <a:pt x="257544" y="288130"/>
                </a:lnTo>
                <a:lnTo>
                  <a:pt x="247896" y="296099"/>
                </a:lnTo>
                <a:lnTo>
                  <a:pt x="237653" y="303951"/>
                </a:lnTo>
                <a:lnTo>
                  <a:pt x="228286" y="311726"/>
                </a:lnTo>
                <a:lnTo>
                  <a:pt x="219500" y="319450"/>
                </a:lnTo>
                <a:lnTo>
                  <a:pt x="211103" y="327139"/>
                </a:lnTo>
                <a:lnTo>
                  <a:pt x="199155" y="336075"/>
                </a:lnTo>
                <a:lnTo>
                  <a:pt x="184840" y="345842"/>
                </a:lnTo>
                <a:lnTo>
                  <a:pt x="168946" y="356163"/>
                </a:lnTo>
                <a:lnTo>
                  <a:pt x="155811" y="364314"/>
                </a:lnTo>
                <a:lnTo>
                  <a:pt x="144514" y="371018"/>
                </a:lnTo>
                <a:lnTo>
                  <a:pt x="134442" y="376758"/>
                </a:lnTo>
                <a:lnTo>
                  <a:pt x="116479" y="386522"/>
                </a:lnTo>
                <a:lnTo>
                  <a:pt x="84250" y="403138"/>
                </a:lnTo>
                <a:lnTo>
                  <a:pt x="77757" y="405791"/>
                </a:lnTo>
                <a:lnTo>
                  <a:pt x="72158" y="407560"/>
                </a:lnTo>
                <a:lnTo>
                  <a:pt x="67155" y="408739"/>
                </a:lnTo>
                <a:lnTo>
                  <a:pt x="58210" y="413435"/>
                </a:lnTo>
                <a:lnTo>
                  <a:pt x="45719" y="42252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19"/>
          <p:cNvSpPr/>
          <p:nvPr/>
        </p:nvSpPr>
        <p:spPr>
          <a:xfrm>
            <a:off x="3326129" y="5909309"/>
            <a:ext cx="297181" cy="262892"/>
          </a:xfrm>
          <a:custGeom>
            <a:avLst/>
            <a:gdLst/>
            <a:ahLst/>
            <a:cxnLst/>
            <a:rect l="0" t="0" r="0" b="0"/>
            <a:pathLst>
              <a:path w="297181" h="262892">
                <a:moveTo>
                  <a:pt x="0" y="0"/>
                </a:moveTo>
                <a:lnTo>
                  <a:pt x="48000" y="48000"/>
                </a:lnTo>
                <a:lnTo>
                  <a:pt x="53591" y="52321"/>
                </a:lnTo>
                <a:lnTo>
                  <a:pt x="59857" y="56470"/>
                </a:lnTo>
                <a:lnTo>
                  <a:pt x="66575" y="60507"/>
                </a:lnTo>
                <a:lnTo>
                  <a:pt x="73594" y="64468"/>
                </a:lnTo>
                <a:lnTo>
                  <a:pt x="88165" y="72256"/>
                </a:lnTo>
                <a:lnTo>
                  <a:pt x="96877" y="77381"/>
                </a:lnTo>
                <a:lnTo>
                  <a:pt x="116717" y="89848"/>
                </a:lnTo>
                <a:lnTo>
                  <a:pt x="126071" y="95459"/>
                </a:lnTo>
                <a:lnTo>
                  <a:pt x="134848" y="100470"/>
                </a:lnTo>
                <a:lnTo>
                  <a:pt x="143239" y="105080"/>
                </a:lnTo>
                <a:lnTo>
                  <a:pt x="152643" y="110693"/>
                </a:lnTo>
                <a:lnTo>
                  <a:pt x="173251" y="123704"/>
                </a:lnTo>
                <a:lnTo>
                  <a:pt x="182811" y="130730"/>
                </a:lnTo>
                <a:lnTo>
                  <a:pt x="191724" y="137953"/>
                </a:lnTo>
                <a:lnTo>
                  <a:pt x="200206" y="145309"/>
                </a:lnTo>
                <a:lnTo>
                  <a:pt x="210941" y="155292"/>
                </a:lnTo>
                <a:lnTo>
                  <a:pt x="261114" y="204162"/>
                </a:lnTo>
                <a:lnTo>
                  <a:pt x="268056" y="212308"/>
                </a:lnTo>
                <a:lnTo>
                  <a:pt x="275224" y="221549"/>
                </a:lnTo>
                <a:lnTo>
                  <a:pt x="292843" y="245552"/>
                </a:lnTo>
                <a:lnTo>
                  <a:pt x="295253" y="252221"/>
                </a:lnTo>
                <a:lnTo>
                  <a:pt x="297180" y="2628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20"/>
          <p:cNvSpPr/>
          <p:nvPr/>
        </p:nvSpPr>
        <p:spPr>
          <a:xfrm>
            <a:off x="3326129" y="5806439"/>
            <a:ext cx="262892" cy="491491"/>
          </a:xfrm>
          <a:custGeom>
            <a:avLst/>
            <a:gdLst/>
            <a:ahLst/>
            <a:cxnLst/>
            <a:rect l="0" t="0" r="0" b="0"/>
            <a:pathLst>
              <a:path w="262892" h="491491">
                <a:moveTo>
                  <a:pt x="262891" y="0"/>
                </a:moveTo>
                <a:lnTo>
                  <a:pt x="250755" y="6068"/>
                </a:lnTo>
                <a:lnTo>
                  <a:pt x="245910" y="10395"/>
                </a:lnTo>
                <a:lnTo>
                  <a:pt x="241410" y="15821"/>
                </a:lnTo>
                <a:lnTo>
                  <a:pt x="237140" y="21977"/>
                </a:lnTo>
                <a:lnTo>
                  <a:pt x="231754" y="28621"/>
                </a:lnTo>
                <a:lnTo>
                  <a:pt x="225623" y="35591"/>
                </a:lnTo>
                <a:lnTo>
                  <a:pt x="218995" y="42778"/>
                </a:lnTo>
                <a:lnTo>
                  <a:pt x="208227" y="61538"/>
                </a:lnTo>
                <a:lnTo>
                  <a:pt x="194698" y="88016"/>
                </a:lnTo>
                <a:lnTo>
                  <a:pt x="95200" y="289506"/>
                </a:lnTo>
                <a:lnTo>
                  <a:pt x="79977" y="318734"/>
                </a:lnTo>
                <a:lnTo>
                  <a:pt x="67288" y="342030"/>
                </a:lnTo>
                <a:lnTo>
                  <a:pt x="56289" y="361370"/>
                </a:lnTo>
                <a:lnTo>
                  <a:pt x="37294" y="396406"/>
                </a:lnTo>
                <a:lnTo>
                  <a:pt x="28673" y="412861"/>
                </a:lnTo>
                <a:lnTo>
                  <a:pt x="22926" y="425101"/>
                </a:lnTo>
                <a:lnTo>
                  <a:pt x="19094" y="434531"/>
                </a:lnTo>
                <a:lnTo>
                  <a:pt x="13567" y="448395"/>
                </a:lnTo>
                <a:lnTo>
                  <a:pt x="6877" y="458790"/>
                </a:lnTo>
                <a:lnTo>
                  <a:pt x="3056" y="467644"/>
                </a:lnTo>
                <a:lnTo>
                  <a:pt x="0" y="4914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21"/>
          <p:cNvSpPr/>
          <p:nvPr/>
        </p:nvSpPr>
        <p:spPr>
          <a:xfrm>
            <a:off x="3794759" y="5760719"/>
            <a:ext cx="217171" cy="114301"/>
          </a:xfrm>
          <a:custGeom>
            <a:avLst/>
            <a:gdLst/>
            <a:ahLst/>
            <a:cxnLst/>
            <a:rect l="0" t="0" r="0" b="0"/>
            <a:pathLst>
              <a:path w="217171" h="114301">
                <a:moveTo>
                  <a:pt x="0" y="114300"/>
                </a:moveTo>
                <a:lnTo>
                  <a:pt x="31819" y="98391"/>
                </a:lnTo>
                <a:lnTo>
                  <a:pt x="37722" y="94804"/>
                </a:lnTo>
                <a:lnTo>
                  <a:pt x="42929" y="91143"/>
                </a:lnTo>
                <a:lnTo>
                  <a:pt x="47669" y="87432"/>
                </a:lnTo>
                <a:lnTo>
                  <a:pt x="53370" y="83688"/>
                </a:lnTo>
                <a:lnTo>
                  <a:pt x="59710" y="79922"/>
                </a:lnTo>
                <a:lnTo>
                  <a:pt x="66477" y="76142"/>
                </a:lnTo>
                <a:lnTo>
                  <a:pt x="73528" y="73621"/>
                </a:lnTo>
                <a:lnTo>
                  <a:pt x="80769" y="71941"/>
                </a:lnTo>
                <a:lnTo>
                  <a:pt x="88136" y="70821"/>
                </a:lnTo>
                <a:lnTo>
                  <a:pt x="94317" y="68804"/>
                </a:lnTo>
                <a:lnTo>
                  <a:pt x="99709" y="66190"/>
                </a:lnTo>
                <a:lnTo>
                  <a:pt x="104572" y="63176"/>
                </a:lnTo>
                <a:lnTo>
                  <a:pt x="110355" y="59898"/>
                </a:lnTo>
                <a:lnTo>
                  <a:pt x="116750" y="56442"/>
                </a:lnTo>
                <a:lnTo>
                  <a:pt x="21717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22"/>
          <p:cNvSpPr/>
          <p:nvPr/>
        </p:nvSpPr>
        <p:spPr>
          <a:xfrm>
            <a:off x="3771900" y="5817869"/>
            <a:ext cx="228601" cy="137161"/>
          </a:xfrm>
          <a:custGeom>
            <a:avLst/>
            <a:gdLst/>
            <a:ahLst/>
            <a:cxnLst/>
            <a:rect l="0" t="0" r="0" b="0"/>
            <a:pathLst>
              <a:path w="228601" h="137161">
                <a:moveTo>
                  <a:pt x="0" y="137160"/>
                </a:moveTo>
                <a:lnTo>
                  <a:pt x="49962" y="87197"/>
                </a:lnTo>
                <a:lnTo>
                  <a:pt x="58708" y="79722"/>
                </a:lnTo>
                <a:lnTo>
                  <a:pt x="67079" y="73468"/>
                </a:lnTo>
                <a:lnTo>
                  <a:pt x="75199" y="68029"/>
                </a:lnTo>
                <a:lnTo>
                  <a:pt x="88232" y="60593"/>
                </a:lnTo>
                <a:lnTo>
                  <a:pt x="123034" y="42170"/>
                </a:lnTo>
                <a:lnTo>
                  <a:pt x="139172" y="34464"/>
                </a:lnTo>
                <a:lnTo>
                  <a:pt x="153742" y="28056"/>
                </a:lnTo>
                <a:lnTo>
                  <a:pt x="167264" y="22514"/>
                </a:lnTo>
                <a:lnTo>
                  <a:pt x="178819" y="18819"/>
                </a:lnTo>
                <a:lnTo>
                  <a:pt x="189063" y="16356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23"/>
          <p:cNvSpPr/>
          <p:nvPr/>
        </p:nvSpPr>
        <p:spPr>
          <a:xfrm>
            <a:off x="4091940" y="5544582"/>
            <a:ext cx="194112" cy="442422"/>
          </a:xfrm>
          <a:custGeom>
            <a:avLst/>
            <a:gdLst/>
            <a:ahLst/>
            <a:cxnLst/>
            <a:rect l="0" t="0" r="0" b="0"/>
            <a:pathLst>
              <a:path w="194112" h="442422">
                <a:moveTo>
                  <a:pt x="11430" y="113268"/>
                </a:moveTo>
                <a:lnTo>
                  <a:pt x="17497" y="101132"/>
                </a:lnTo>
                <a:lnTo>
                  <a:pt x="20555" y="96287"/>
                </a:lnTo>
                <a:lnTo>
                  <a:pt x="23863" y="91787"/>
                </a:lnTo>
                <a:lnTo>
                  <a:pt x="27339" y="87517"/>
                </a:lnTo>
                <a:lnTo>
                  <a:pt x="33465" y="80861"/>
                </a:lnTo>
                <a:lnTo>
                  <a:pt x="50433" y="63305"/>
                </a:lnTo>
                <a:lnTo>
                  <a:pt x="62832" y="53289"/>
                </a:lnTo>
                <a:lnTo>
                  <a:pt x="77448" y="42802"/>
                </a:lnTo>
                <a:lnTo>
                  <a:pt x="93542" y="32000"/>
                </a:lnTo>
                <a:lnTo>
                  <a:pt x="105541" y="23529"/>
                </a:lnTo>
                <a:lnTo>
                  <a:pt x="114810" y="16612"/>
                </a:lnTo>
                <a:lnTo>
                  <a:pt x="122260" y="10730"/>
                </a:lnTo>
                <a:lnTo>
                  <a:pt x="128497" y="6809"/>
                </a:lnTo>
                <a:lnTo>
                  <a:pt x="133924" y="4195"/>
                </a:lnTo>
                <a:lnTo>
                  <a:pt x="138813" y="2453"/>
                </a:lnTo>
                <a:lnTo>
                  <a:pt x="143342" y="1291"/>
                </a:lnTo>
                <a:lnTo>
                  <a:pt x="147631" y="517"/>
                </a:lnTo>
                <a:lnTo>
                  <a:pt x="151761" y="0"/>
                </a:lnTo>
                <a:lnTo>
                  <a:pt x="155784" y="926"/>
                </a:lnTo>
                <a:lnTo>
                  <a:pt x="159736" y="2813"/>
                </a:lnTo>
                <a:lnTo>
                  <a:pt x="163640" y="5341"/>
                </a:lnTo>
                <a:lnTo>
                  <a:pt x="167513" y="7027"/>
                </a:lnTo>
                <a:lnTo>
                  <a:pt x="171366" y="8150"/>
                </a:lnTo>
                <a:lnTo>
                  <a:pt x="175203" y="8899"/>
                </a:lnTo>
                <a:lnTo>
                  <a:pt x="176492" y="11938"/>
                </a:lnTo>
                <a:lnTo>
                  <a:pt x="176082" y="16505"/>
                </a:lnTo>
                <a:lnTo>
                  <a:pt x="172238" y="29622"/>
                </a:lnTo>
                <a:lnTo>
                  <a:pt x="166297" y="48152"/>
                </a:lnTo>
                <a:lnTo>
                  <a:pt x="162934" y="57157"/>
                </a:lnTo>
                <a:lnTo>
                  <a:pt x="159423" y="65700"/>
                </a:lnTo>
                <a:lnTo>
                  <a:pt x="155812" y="73936"/>
                </a:lnTo>
                <a:lnTo>
                  <a:pt x="152134" y="83237"/>
                </a:lnTo>
                <a:lnTo>
                  <a:pt x="144662" y="103730"/>
                </a:lnTo>
                <a:lnTo>
                  <a:pt x="139621" y="113259"/>
                </a:lnTo>
                <a:lnTo>
                  <a:pt x="133721" y="122152"/>
                </a:lnTo>
                <a:lnTo>
                  <a:pt x="127247" y="130620"/>
                </a:lnTo>
                <a:lnTo>
                  <a:pt x="120391" y="138806"/>
                </a:lnTo>
                <a:lnTo>
                  <a:pt x="113281" y="146803"/>
                </a:lnTo>
                <a:lnTo>
                  <a:pt x="106000" y="154675"/>
                </a:lnTo>
                <a:lnTo>
                  <a:pt x="99877" y="162462"/>
                </a:lnTo>
                <a:lnTo>
                  <a:pt x="94525" y="170194"/>
                </a:lnTo>
                <a:lnTo>
                  <a:pt x="89686" y="177889"/>
                </a:lnTo>
                <a:lnTo>
                  <a:pt x="85191" y="185558"/>
                </a:lnTo>
                <a:lnTo>
                  <a:pt x="80923" y="193211"/>
                </a:lnTo>
                <a:lnTo>
                  <a:pt x="76809" y="200853"/>
                </a:lnTo>
                <a:lnTo>
                  <a:pt x="71526" y="207218"/>
                </a:lnTo>
                <a:lnTo>
                  <a:pt x="65464" y="212731"/>
                </a:lnTo>
                <a:lnTo>
                  <a:pt x="58882" y="217677"/>
                </a:lnTo>
                <a:lnTo>
                  <a:pt x="53225" y="222243"/>
                </a:lnTo>
                <a:lnTo>
                  <a:pt x="48183" y="226558"/>
                </a:lnTo>
                <a:lnTo>
                  <a:pt x="43552" y="230705"/>
                </a:lnTo>
                <a:lnTo>
                  <a:pt x="40464" y="232199"/>
                </a:lnTo>
                <a:lnTo>
                  <a:pt x="38406" y="231925"/>
                </a:lnTo>
                <a:lnTo>
                  <a:pt x="37034" y="230472"/>
                </a:lnTo>
                <a:lnTo>
                  <a:pt x="37389" y="229504"/>
                </a:lnTo>
                <a:lnTo>
                  <a:pt x="38896" y="228859"/>
                </a:lnTo>
                <a:lnTo>
                  <a:pt x="41171" y="228428"/>
                </a:lnTo>
                <a:lnTo>
                  <a:pt x="47084" y="224563"/>
                </a:lnTo>
                <a:lnTo>
                  <a:pt x="50439" y="221755"/>
                </a:lnTo>
                <a:lnTo>
                  <a:pt x="53946" y="218612"/>
                </a:lnTo>
                <a:lnTo>
                  <a:pt x="61229" y="211734"/>
                </a:lnTo>
                <a:lnTo>
                  <a:pt x="67489" y="208122"/>
                </a:lnTo>
                <a:lnTo>
                  <a:pt x="75473" y="204444"/>
                </a:lnTo>
                <a:lnTo>
                  <a:pt x="84605" y="200722"/>
                </a:lnTo>
                <a:lnTo>
                  <a:pt x="91963" y="196970"/>
                </a:lnTo>
                <a:lnTo>
                  <a:pt x="98139" y="193199"/>
                </a:lnTo>
                <a:lnTo>
                  <a:pt x="103526" y="189415"/>
                </a:lnTo>
                <a:lnTo>
                  <a:pt x="109657" y="186892"/>
                </a:lnTo>
                <a:lnTo>
                  <a:pt x="116285" y="185211"/>
                </a:lnTo>
                <a:lnTo>
                  <a:pt x="123243" y="184090"/>
                </a:lnTo>
                <a:lnTo>
                  <a:pt x="129152" y="183342"/>
                </a:lnTo>
                <a:lnTo>
                  <a:pt x="134361" y="182844"/>
                </a:lnTo>
                <a:lnTo>
                  <a:pt x="139104" y="182512"/>
                </a:lnTo>
                <a:lnTo>
                  <a:pt x="143536" y="182290"/>
                </a:lnTo>
                <a:lnTo>
                  <a:pt x="151847" y="182044"/>
                </a:lnTo>
                <a:lnTo>
                  <a:pt x="155841" y="183248"/>
                </a:lnTo>
                <a:lnTo>
                  <a:pt x="159774" y="185322"/>
                </a:lnTo>
                <a:lnTo>
                  <a:pt x="163666" y="187973"/>
                </a:lnTo>
                <a:lnTo>
                  <a:pt x="167531" y="191012"/>
                </a:lnTo>
                <a:lnTo>
                  <a:pt x="171377" y="194307"/>
                </a:lnTo>
                <a:lnTo>
                  <a:pt x="175211" y="197774"/>
                </a:lnTo>
                <a:lnTo>
                  <a:pt x="179037" y="200085"/>
                </a:lnTo>
                <a:lnTo>
                  <a:pt x="182858" y="201626"/>
                </a:lnTo>
                <a:lnTo>
                  <a:pt x="186675" y="202653"/>
                </a:lnTo>
                <a:lnTo>
                  <a:pt x="189220" y="205878"/>
                </a:lnTo>
                <a:lnTo>
                  <a:pt x="190917" y="210568"/>
                </a:lnTo>
                <a:lnTo>
                  <a:pt x="192801" y="221282"/>
                </a:lnTo>
                <a:lnTo>
                  <a:pt x="193639" y="230277"/>
                </a:lnTo>
                <a:lnTo>
                  <a:pt x="194011" y="241895"/>
                </a:lnTo>
                <a:lnTo>
                  <a:pt x="194111" y="248549"/>
                </a:lnTo>
                <a:lnTo>
                  <a:pt x="191637" y="256795"/>
                </a:lnTo>
                <a:lnTo>
                  <a:pt x="187448" y="266103"/>
                </a:lnTo>
                <a:lnTo>
                  <a:pt x="182115" y="276118"/>
                </a:lnTo>
                <a:lnTo>
                  <a:pt x="178560" y="285334"/>
                </a:lnTo>
                <a:lnTo>
                  <a:pt x="176190" y="294018"/>
                </a:lnTo>
                <a:lnTo>
                  <a:pt x="174610" y="302348"/>
                </a:lnTo>
                <a:lnTo>
                  <a:pt x="171016" y="310441"/>
                </a:lnTo>
                <a:lnTo>
                  <a:pt x="166081" y="318377"/>
                </a:lnTo>
                <a:lnTo>
                  <a:pt x="160250" y="326207"/>
                </a:lnTo>
                <a:lnTo>
                  <a:pt x="155094" y="333967"/>
                </a:lnTo>
                <a:lnTo>
                  <a:pt x="150385" y="341680"/>
                </a:lnTo>
                <a:lnTo>
                  <a:pt x="145977" y="349363"/>
                </a:lnTo>
                <a:lnTo>
                  <a:pt x="137692" y="364672"/>
                </a:lnTo>
                <a:lnTo>
                  <a:pt x="133704" y="372311"/>
                </a:lnTo>
                <a:lnTo>
                  <a:pt x="128506" y="379943"/>
                </a:lnTo>
                <a:lnTo>
                  <a:pt x="122501" y="387571"/>
                </a:lnTo>
                <a:lnTo>
                  <a:pt x="115957" y="395196"/>
                </a:lnTo>
                <a:lnTo>
                  <a:pt x="110324" y="401550"/>
                </a:lnTo>
                <a:lnTo>
                  <a:pt x="100680" y="411997"/>
                </a:lnTo>
                <a:lnTo>
                  <a:pt x="93790" y="416560"/>
                </a:lnTo>
                <a:lnTo>
                  <a:pt x="85386" y="420873"/>
                </a:lnTo>
                <a:lnTo>
                  <a:pt x="75974" y="425017"/>
                </a:lnTo>
                <a:lnTo>
                  <a:pt x="68429" y="429051"/>
                </a:lnTo>
                <a:lnTo>
                  <a:pt x="62129" y="433010"/>
                </a:lnTo>
                <a:lnTo>
                  <a:pt x="56659" y="436919"/>
                </a:lnTo>
                <a:lnTo>
                  <a:pt x="51743" y="439525"/>
                </a:lnTo>
                <a:lnTo>
                  <a:pt x="47195" y="441263"/>
                </a:lnTo>
                <a:lnTo>
                  <a:pt x="42894" y="442421"/>
                </a:lnTo>
                <a:lnTo>
                  <a:pt x="37485" y="441923"/>
                </a:lnTo>
                <a:lnTo>
                  <a:pt x="31340" y="440321"/>
                </a:lnTo>
                <a:lnTo>
                  <a:pt x="24703" y="437984"/>
                </a:lnTo>
                <a:lnTo>
                  <a:pt x="19009" y="436425"/>
                </a:lnTo>
                <a:lnTo>
                  <a:pt x="13942" y="435385"/>
                </a:lnTo>
                <a:lnTo>
                  <a:pt x="9295" y="434693"/>
                </a:lnTo>
                <a:lnTo>
                  <a:pt x="6196" y="432961"/>
                </a:lnTo>
                <a:lnTo>
                  <a:pt x="4131" y="430537"/>
                </a:lnTo>
                <a:lnTo>
                  <a:pt x="0" y="4104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24"/>
          <p:cNvSpPr/>
          <p:nvPr/>
        </p:nvSpPr>
        <p:spPr>
          <a:xfrm>
            <a:off x="4320540" y="5532277"/>
            <a:ext cx="269019" cy="308417"/>
          </a:xfrm>
          <a:custGeom>
            <a:avLst/>
            <a:gdLst/>
            <a:ahLst/>
            <a:cxnLst/>
            <a:rect l="0" t="0" r="0" b="0"/>
            <a:pathLst>
              <a:path w="269019" h="308417">
                <a:moveTo>
                  <a:pt x="68580" y="22702"/>
                </a:moveTo>
                <a:lnTo>
                  <a:pt x="62512" y="40906"/>
                </a:lnTo>
                <a:lnTo>
                  <a:pt x="60724" y="48808"/>
                </a:lnTo>
                <a:lnTo>
                  <a:pt x="59532" y="56616"/>
                </a:lnTo>
                <a:lnTo>
                  <a:pt x="58738" y="64362"/>
                </a:lnTo>
                <a:lnTo>
                  <a:pt x="55669" y="74605"/>
                </a:lnTo>
                <a:lnTo>
                  <a:pt x="51082" y="86514"/>
                </a:lnTo>
                <a:lnTo>
                  <a:pt x="45485" y="99534"/>
                </a:lnTo>
                <a:lnTo>
                  <a:pt x="41753" y="114563"/>
                </a:lnTo>
                <a:lnTo>
                  <a:pt x="39265" y="130933"/>
                </a:lnTo>
                <a:lnTo>
                  <a:pt x="37607" y="148196"/>
                </a:lnTo>
                <a:lnTo>
                  <a:pt x="35231" y="164785"/>
                </a:lnTo>
                <a:lnTo>
                  <a:pt x="32377" y="180924"/>
                </a:lnTo>
                <a:lnTo>
                  <a:pt x="29204" y="196764"/>
                </a:lnTo>
                <a:lnTo>
                  <a:pt x="28360" y="211133"/>
                </a:lnTo>
                <a:lnTo>
                  <a:pt x="29066" y="224523"/>
                </a:lnTo>
                <a:lnTo>
                  <a:pt x="30807" y="237259"/>
                </a:lnTo>
                <a:lnTo>
                  <a:pt x="33238" y="248290"/>
                </a:lnTo>
                <a:lnTo>
                  <a:pt x="36128" y="258185"/>
                </a:lnTo>
                <a:lnTo>
                  <a:pt x="39326" y="267320"/>
                </a:lnTo>
                <a:lnTo>
                  <a:pt x="43997" y="275951"/>
                </a:lnTo>
                <a:lnTo>
                  <a:pt x="49651" y="284245"/>
                </a:lnTo>
                <a:lnTo>
                  <a:pt x="55961" y="292314"/>
                </a:lnTo>
                <a:lnTo>
                  <a:pt x="61437" y="297693"/>
                </a:lnTo>
                <a:lnTo>
                  <a:pt x="66358" y="301280"/>
                </a:lnTo>
                <a:lnTo>
                  <a:pt x="70908" y="303671"/>
                </a:lnTo>
                <a:lnTo>
                  <a:pt x="76482" y="305265"/>
                </a:lnTo>
                <a:lnTo>
                  <a:pt x="82738" y="306327"/>
                </a:lnTo>
                <a:lnTo>
                  <a:pt x="89448" y="307035"/>
                </a:lnTo>
                <a:lnTo>
                  <a:pt x="95192" y="307508"/>
                </a:lnTo>
                <a:lnTo>
                  <a:pt x="100292" y="307823"/>
                </a:lnTo>
                <a:lnTo>
                  <a:pt x="104961" y="308033"/>
                </a:lnTo>
                <a:lnTo>
                  <a:pt x="116922" y="308266"/>
                </a:lnTo>
                <a:lnTo>
                  <a:pt x="139230" y="308416"/>
                </a:lnTo>
                <a:lnTo>
                  <a:pt x="144890" y="307158"/>
                </a:lnTo>
                <a:lnTo>
                  <a:pt x="151203" y="305049"/>
                </a:lnTo>
                <a:lnTo>
                  <a:pt x="157952" y="302374"/>
                </a:lnTo>
                <a:lnTo>
                  <a:pt x="163721" y="299320"/>
                </a:lnTo>
                <a:lnTo>
                  <a:pt x="168837" y="296014"/>
                </a:lnTo>
                <a:lnTo>
                  <a:pt x="173518" y="292540"/>
                </a:lnTo>
                <a:lnTo>
                  <a:pt x="179179" y="288954"/>
                </a:lnTo>
                <a:lnTo>
                  <a:pt x="185492" y="285294"/>
                </a:lnTo>
                <a:lnTo>
                  <a:pt x="192241" y="281583"/>
                </a:lnTo>
                <a:lnTo>
                  <a:pt x="199281" y="275299"/>
                </a:lnTo>
                <a:lnTo>
                  <a:pt x="206513" y="267300"/>
                </a:lnTo>
                <a:lnTo>
                  <a:pt x="213876" y="258158"/>
                </a:lnTo>
                <a:lnTo>
                  <a:pt x="220054" y="250793"/>
                </a:lnTo>
                <a:lnTo>
                  <a:pt x="225442" y="244613"/>
                </a:lnTo>
                <a:lnTo>
                  <a:pt x="234816" y="234359"/>
                </a:lnTo>
                <a:lnTo>
                  <a:pt x="243216" y="225569"/>
                </a:lnTo>
                <a:lnTo>
                  <a:pt x="247234" y="220177"/>
                </a:lnTo>
                <a:lnTo>
                  <a:pt x="251182" y="214042"/>
                </a:lnTo>
                <a:lnTo>
                  <a:pt x="255085" y="207412"/>
                </a:lnTo>
                <a:lnTo>
                  <a:pt x="257686" y="197912"/>
                </a:lnTo>
                <a:lnTo>
                  <a:pt x="259421" y="186499"/>
                </a:lnTo>
                <a:lnTo>
                  <a:pt x="260577" y="173810"/>
                </a:lnTo>
                <a:lnTo>
                  <a:pt x="262618" y="162811"/>
                </a:lnTo>
                <a:lnTo>
                  <a:pt x="265249" y="152938"/>
                </a:lnTo>
                <a:lnTo>
                  <a:pt x="268272" y="143816"/>
                </a:lnTo>
                <a:lnTo>
                  <a:pt x="269018" y="135195"/>
                </a:lnTo>
                <a:lnTo>
                  <a:pt x="268245" y="126908"/>
                </a:lnTo>
                <a:lnTo>
                  <a:pt x="266460" y="118842"/>
                </a:lnTo>
                <a:lnTo>
                  <a:pt x="265270" y="112196"/>
                </a:lnTo>
                <a:lnTo>
                  <a:pt x="264476" y="106495"/>
                </a:lnTo>
                <a:lnTo>
                  <a:pt x="263947" y="101424"/>
                </a:lnTo>
                <a:lnTo>
                  <a:pt x="262325" y="92963"/>
                </a:lnTo>
                <a:lnTo>
                  <a:pt x="257136" y="70016"/>
                </a:lnTo>
                <a:lnTo>
                  <a:pt x="252703" y="60595"/>
                </a:lnTo>
                <a:lnTo>
                  <a:pt x="247209" y="53044"/>
                </a:lnTo>
                <a:lnTo>
                  <a:pt x="213780" y="19331"/>
                </a:lnTo>
                <a:lnTo>
                  <a:pt x="208560" y="16644"/>
                </a:lnTo>
                <a:lnTo>
                  <a:pt x="202540" y="14854"/>
                </a:lnTo>
                <a:lnTo>
                  <a:pt x="195986" y="13660"/>
                </a:lnTo>
                <a:lnTo>
                  <a:pt x="189077" y="11594"/>
                </a:lnTo>
                <a:lnTo>
                  <a:pt x="181932" y="8947"/>
                </a:lnTo>
                <a:lnTo>
                  <a:pt x="174628" y="5912"/>
                </a:lnTo>
                <a:lnTo>
                  <a:pt x="168488" y="3889"/>
                </a:lnTo>
                <a:lnTo>
                  <a:pt x="163125" y="2540"/>
                </a:lnTo>
                <a:lnTo>
                  <a:pt x="158280" y="1641"/>
                </a:lnTo>
                <a:lnTo>
                  <a:pt x="152510" y="1041"/>
                </a:lnTo>
                <a:lnTo>
                  <a:pt x="146123" y="642"/>
                </a:lnTo>
                <a:lnTo>
                  <a:pt x="139325" y="375"/>
                </a:lnTo>
                <a:lnTo>
                  <a:pt x="105487" y="0"/>
                </a:lnTo>
                <a:lnTo>
                  <a:pt x="94454" y="1218"/>
                </a:lnTo>
                <a:lnTo>
                  <a:pt x="84560" y="3299"/>
                </a:lnTo>
                <a:lnTo>
                  <a:pt x="75423" y="5957"/>
                </a:lnTo>
                <a:lnTo>
                  <a:pt x="66792" y="8999"/>
                </a:lnTo>
                <a:lnTo>
                  <a:pt x="58498" y="12297"/>
                </a:lnTo>
                <a:lnTo>
                  <a:pt x="50428" y="15766"/>
                </a:lnTo>
                <a:lnTo>
                  <a:pt x="43779" y="19348"/>
                </a:lnTo>
                <a:lnTo>
                  <a:pt x="38076" y="23006"/>
                </a:lnTo>
                <a:lnTo>
                  <a:pt x="33004" y="26715"/>
                </a:lnTo>
                <a:lnTo>
                  <a:pt x="28352" y="30458"/>
                </a:lnTo>
                <a:lnTo>
                  <a:pt x="23981" y="34222"/>
                </a:lnTo>
                <a:lnTo>
                  <a:pt x="0" y="455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/>
      <p:bldP spid="1229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Practice proof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Given: </a:t>
            </a:r>
            <a:r>
              <a:rPr lang="en-US"/>
              <a:t>Parallelogram with diagonals AC</a:t>
            </a:r>
          </a:p>
          <a:p>
            <a:r>
              <a:rPr lang="en-US"/>
              <a:t>and DB.</a:t>
            </a:r>
          </a:p>
          <a:p>
            <a:r>
              <a:rPr lang="en-US" b="1"/>
              <a:t>Prove: </a:t>
            </a:r>
            <a:r>
              <a:rPr lang="en-US"/>
              <a:t>AC and DB bisect each other.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3886200"/>
            <a:ext cx="4083050" cy="2216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5" name="SMARTPenAnnotation167"/>
          <p:cNvSpPr/>
          <p:nvPr/>
        </p:nvSpPr>
        <p:spPr>
          <a:xfrm>
            <a:off x="3509216" y="4137659"/>
            <a:ext cx="365555" cy="297181"/>
          </a:xfrm>
          <a:custGeom>
            <a:avLst/>
            <a:gdLst/>
            <a:ahLst/>
            <a:cxnLst/>
            <a:rect l="0" t="0" r="0" b="0"/>
            <a:pathLst>
              <a:path w="365555" h="297181">
                <a:moveTo>
                  <a:pt x="365554" y="0"/>
                </a:moveTo>
                <a:lnTo>
                  <a:pt x="338685" y="26868"/>
                </a:lnTo>
                <a:lnTo>
                  <a:pt x="327789" y="34378"/>
                </a:lnTo>
                <a:lnTo>
                  <a:pt x="321327" y="38159"/>
                </a:lnTo>
                <a:lnTo>
                  <a:pt x="310761" y="42360"/>
                </a:lnTo>
                <a:lnTo>
                  <a:pt x="306165" y="43480"/>
                </a:lnTo>
                <a:lnTo>
                  <a:pt x="297672" y="48111"/>
                </a:lnTo>
                <a:lnTo>
                  <a:pt x="293629" y="51125"/>
                </a:lnTo>
                <a:lnTo>
                  <a:pt x="288394" y="53133"/>
                </a:lnTo>
                <a:lnTo>
                  <a:pt x="282364" y="54472"/>
                </a:lnTo>
                <a:lnTo>
                  <a:pt x="275804" y="55365"/>
                </a:lnTo>
                <a:lnTo>
                  <a:pt x="265128" y="59744"/>
                </a:lnTo>
                <a:lnTo>
                  <a:pt x="254880" y="65923"/>
                </a:lnTo>
                <a:lnTo>
                  <a:pt x="241858" y="72902"/>
                </a:lnTo>
                <a:lnTo>
                  <a:pt x="230992" y="76851"/>
                </a:lnTo>
                <a:lnTo>
                  <a:pt x="226315" y="77905"/>
                </a:lnTo>
                <a:lnTo>
                  <a:pt x="217734" y="82461"/>
                </a:lnTo>
                <a:lnTo>
                  <a:pt x="213666" y="85454"/>
                </a:lnTo>
                <a:lnTo>
                  <a:pt x="205876" y="88720"/>
                </a:lnTo>
                <a:lnTo>
                  <a:pt x="195602" y="92167"/>
                </a:lnTo>
                <a:lnTo>
                  <a:pt x="183672" y="95735"/>
                </a:lnTo>
                <a:lnTo>
                  <a:pt x="174449" y="98113"/>
                </a:lnTo>
                <a:lnTo>
                  <a:pt x="167031" y="99699"/>
                </a:lnTo>
                <a:lnTo>
                  <a:pt x="160815" y="100756"/>
                </a:lnTo>
                <a:lnTo>
                  <a:pt x="150522" y="101931"/>
                </a:lnTo>
                <a:lnTo>
                  <a:pt x="146000" y="102244"/>
                </a:lnTo>
                <a:lnTo>
                  <a:pt x="140444" y="103723"/>
                </a:lnTo>
                <a:lnTo>
                  <a:pt x="134201" y="105979"/>
                </a:lnTo>
                <a:lnTo>
                  <a:pt x="87726" y="124792"/>
                </a:lnTo>
                <a:lnTo>
                  <a:pt x="74925" y="128915"/>
                </a:lnTo>
                <a:lnTo>
                  <a:pt x="63851" y="131663"/>
                </a:lnTo>
                <a:lnTo>
                  <a:pt x="53929" y="133496"/>
                </a:lnTo>
                <a:lnTo>
                  <a:pt x="46044" y="134717"/>
                </a:lnTo>
                <a:lnTo>
                  <a:pt x="39517" y="135532"/>
                </a:lnTo>
                <a:lnTo>
                  <a:pt x="33896" y="136075"/>
                </a:lnTo>
                <a:lnTo>
                  <a:pt x="28878" y="137707"/>
                </a:lnTo>
                <a:lnTo>
                  <a:pt x="19917" y="142906"/>
                </a:lnTo>
                <a:lnTo>
                  <a:pt x="11701" y="146064"/>
                </a:lnTo>
                <a:lnTo>
                  <a:pt x="7732" y="146906"/>
                </a:lnTo>
                <a:lnTo>
                  <a:pt x="5085" y="148738"/>
                </a:lnTo>
                <a:lnTo>
                  <a:pt x="3321" y="151229"/>
                </a:lnTo>
                <a:lnTo>
                  <a:pt x="1361" y="157383"/>
                </a:lnTo>
                <a:lnTo>
                  <a:pt x="491" y="164352"/>
                </a:lnTo>
                <a:lnTo>
                  <a:pt x="103" y="171682"/>
                </a:lnTo>
                <a:lnTo>
                  <a:pt x="0" y="175415"/>
                </a:lnTo>
                <a:lnTo>
                  <a:pt x="1201" y="177903"/>
                </a:lnTo>
                <a:lnTo>
                  <a:pt x="3272" y="179563"/>
                </a:lnTo>
                <a:lnTo>
                  <a:pt x="5922" y="180668"/>
                </a:lnTo>
                <a:lnTo>
                  <a:pt x="7690" y="182676"/>
                </a:lnTo>
                <a:lnTo>
                  <a:pt x="8868" y="185284"/>
                </a:lnTo>
                <a:lnTo>
                  <a:pt x="9653" y="188293"/>
                </a:lnTo>
                <a:lnTo>
                  <a:pt x="11447" y="190299"/>
                </a:lnTo>
                <a:lnTo>
                  <a:pt x="13912" y="191636"/>
                </a:lnTo>
                <a:lnTo>
                  <a:pt x="21308" y="194392"/>
                </a:lnTo>
                <a:lnTo>
                  <a:pt x="26837" y="196905"/>
                </a:lnTo>
                <a:lnTo>
                  <a:pt x="33063" y="199850"/>
                </a:lnTo>
                <a:lnTo>
                  <a:pt x="43367" y="206509"/>
                </a:lnTo>
                <a:lnTo>
                  <a:pt x="47892" y="210063"/>
                </a:lnTo>
                <a:lnTo>
                  <a:pt x="58529" y="213702"/>
                </a:lnTo>
                <a:lnTo>
                  <a:pt x="73240" y="217398"/>
                </a:lnTo>
                <a:lnTo>
                  <a:pt x="90668" y="221132"/>
                </a:lnTo>
                <a:lnTo>
                  <a:pt x="104827" y="224892"/>
                </a:lnTo>
                <a:lnTo>
                  <a:pt x="116806" y="228668"/>
                </a:lnTo>
                <a:lnTo>
                  <a:pt x="127331" y="232456"/>
                </a:lnTo>
                <a:lnTo>
                  <a:pt x="135619" y="234981"/>
                </a:lnTo>
                <a:lnTo>
                  <a:pt x="142414" y="236664"/>
                </a:lnTo>
                <a:lnTo>
                  <a:pt x="148214" y="237786"/>
                </a:lnTo>
                <a:lnTo>
                  <a:pt x="154620" y="239804"/>
                </a:lnTo>
                <a:lnTo>
                  <a:pt x="161431" y="242420"/>
                </a:lnTo>
                <a:lnTo>
                  <a:pt x="168512" y="245433"/>
                </a:lnTo>
                <a:lnTo>
                  <a:pt x="179766" y="248782"/>
                </a:lnTo>
                <a:lnTo>
                  <a:pt x="190271" y="251540"/>
                </a:lnTo>
                <a:lnTo>
                  <a:pt x="196629" y="254053"/>
                </a:lnTo>
                <a:lnTo>
                  <a:pt x="203407" y="256999"/>
                </a:lnTo>
                <a:lnTo>
                  <a:pt x="207926" y="260233"/>
                </a:lnTo>
                <a:lnTo>
                  <a:pt x="210939" y="263659"/>
                </a:lnTo>
                <a:lnTo>
                  <a:pt x="212947" y="267213"/>
                </a:lnTo>
                <a:lnTo>
                  <a:pt x="215556" y="269582"/>
                </a:lnTo>
                <a:lnTo>
                  <a:pt x="218565" y="271161"/>
                </a:lnTo>
                <a:lnTo>
                  <a:pt x="221841" y="272215"/>
                </a:lnTo>
                <a:lnTo>
                  <a:pt x="228868" y="276771"/>
                </a:lnTo>
                <a:lnTo>
                  <a:pt x="236224" y="283030"/>
                </a:lnTo>
                <a:lnTo>
                  <a:pt x="251254" y="2971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68"/>
          <p:cNvSpPr/>
          <p:nvPr/>
        </p:nvSpPr>
        <p:spPr>
          <a:xfrm>
            <a:off x="2709443" y="5612269"/>
            <a:ext cx="399518" cy="319901"/>
          </a:xfrm>
          <a:custGeom>
            <a:avLst/>
            <a:gdLst/>
            <a:ahLst/>
            <a:cxnLst/>
            <a:rect l="0" t="0" r="0" b="0"/>
            <a:pathLst>
              <a:path w="399518" h="319901">
                <a:moveTo>
                  <a:pt x="399517" y="11290"/>
                </a:moveTo>
                <a:lnTo>
                  <a:pt x="393449" y="5223"/>
                </a:lnTo>
                <a:lnTo>
                  <a:pt x="390391" y="3435"/>
                </a:lnTo>
                <a:lnTo>
                  <a:pt x="383608" y="1449"/>
                </a:lnTo>
                <a:lnTo>
                  <a:pt x="373671" y="920"/>
                </a:lnTo>
                <a:lnTo>
                  <a:pt x="319905" y="70"/>
                </a:lnTo>
                <a:lnTo>
                  <a:pt x="312152" y="0"/>
                </a:lnTo>
                <a:lnTo>
                  <a:pt x="305714" y="1224"/>
                </a:lnTo>
                <a:lnTo>
                  <a:pt x="295173" y="5970"/>
                </a:lnTo>
                <a:lnTo>
                  <a:pt x="282868" y="8926"/>
                </a:lnTo>
                <a:lnTo>
                  <a:pt x="276031" y="9714"/>
                </a:lnTo>
                <a:lnTo>
                  <a:pt x="270203" y="11509"/>
                </a:lnTo>
                <a:lnTo>
                  <a:pt x="260341" y="16891"/>
                </a:lnTo>
                <a:lnTo>
                  <a:pt x="248337" y="20130"/>
                </a:lnTo>
                <a:lnTo>
                  <a:pt x="241580" y="20993"/>
                </a:lnTo>
                <a:lnTo>
                  <a:pt x="230686" y="25339"/>
                </a:lnTo>
                <a:lnTo>
                  <a:pt x="226003" y="28276"/>
                </a:lnTo>
                <a:lnTo>
                  <a:pt x="214026" y="31540"/>
                </a:lnTo>
                <a:lnTo>
                  <a:pt x="207276" y="32410"/>
                </a:lnTo>
                <a:lnTo>
                  <a:pt x="196390" y="36764"/>
                </a:lnTo>
                <a:lnTo>
                  <a:pt x="191709" y="39703"/>
                </a:lnTo>
                <a:lnTo>
                  <a:pt x="179734" y="42968"/>
                </a:lnTo>
                <a:lnTo>
                  <a:pt x="172985" y="43839"/>
                </a:lnTo>
                <a:lnTo>
                  <a:pt x="164675" y="45689"/>
                </a:lnTo>
                <a:lnTo>
                  <a:pt x="155326" y="48193"/>
                </a:lnTo>
                <a:lnTo>
                  <a:pt x="145283" y="51132"/>
                </a:lnTo>
                <a:lnTo>
                  <a:pt x="137317" y="54361"/>
                </a:lnTo>
                <a:lnTo>
                  <a:pt x="125080" y="61337"/>
                </a:lnTo>
                <a:lnTo>
                  <a:pt x="118769" y="64975"/>
                </a:lnTo>
                <a:lnTo>
                  <a:pt x="104983" y="72403"/>
                </a:lnTo>
                <a:lnTo>
                  <a:pt x="93776" y="79938"/>
                </a:lnTo>
                <a:lnTo>
                  <a:pt x="89010" y="83726"/>
                </a:lnTo>
                <a:lnTo>
                  <a:pt x="80327" y="87934"/>
                </a:lnTo>
                <a:lnTo>
                  <a:pt x="76233" y="89056"/>
                </a:lnTo>
                <a:lnTo>
                  <a:pt x="68299" y="93690"/>
                </a:lnTo>
                <a:lnTo>
                  <a:pt x="59269" y="99982"/>
                </a:lnTo>
                <a:lnTo>
                  <a:pt x="46788" y="107012"/>
                </a:lnTo>
                <a:lnTo>
                  <a:pt x="36162" y="114370"/>
                </a:lnTo>
                <a:lnTo>
                  <a:pt x="27206" y="121874"/>
                </a:lnTo>
                <a:lnTo>
                  <a:pt x="18992" y="129442"/>
                </a:lnTo>
                <a:lnTo>
                  <a:pt x="13295" y="134775"/>
                </a:lnTo>
                <a:lnTo>
                  <a:pt x="11226" y="135523"/>
                </a:lnTo>
                <a:lnTo>
                  <a:pt x="5540" y="136355"/>
                </a:lnTo>
                <a:lnTo>
                  <a:pt x="3515" y="137847"/>
                </a:lnTo>
                <a:lnTo>
                  <a:pt x="2166" y="140112"/>
                </a:lnTo>
                <a:lnTo>
                  <a:pt x="0" y="146803"/>
                </a:lnTo>
                <a:lnTo>
                  <a:pt x="3090" y="154492"/>
                </a:lnTo>
                <a:lnTo>
                  <a:pt x="9355" y="167988"/>
                </a:lnTo>
                <a:lnTo>
                  <a:pt x="16985" y="173220"/>
                </a:lnTo>
                <a:lnTo>
                  <a:pt x="28842" y="179779"/>
                </a:lnTo>
                <a:lnTo>
                  <a:pt x="42579" y="186928"/>
                </a:lnTo>
                <a:lnTo>
                  <a:pt x="49798" y="189342"/>
                </a:lnTo>
                <a:lnTo>
                  <a:pt x="57151" y="190951"/>
                </a:lnTo>
                <a:lnTo>
                  <a:pt x="64593" y="192024"/>
                </a:lnTo>
                <a:lnTo>
                  <a:pt x="78444" y="196550"/>
                </a:lnTo>
                <a:lnTo>
                  <a:pt x="96568" y="203377"/>
                </a:lnTo>
                <a:lnTo>
                  <a:pt x="194287" y="242137"/>
                </a:lnTo>
                <a:lnTo>
                  <a:pt x="223214" y="252743"/>
                </a:lnTo>
                <a:lnTo>
                  <a:pt x="233721" y="257349"/>
                </a:lnTo>
                <a:lnTo>
                  <a:pt x="241997" y="261689"/>
                </a:lnTo>
                <a:lnTo>
                  <a:pt x="248783" y="265853"/>
                </a:lnTo>
                <a:lnTo>
                  <a:pt x="259710" y="273866"/>
                </a:lnTo>
                <a:lnTo>
                  <a:pt x="271006" y="283291"/>
                </a:lnTo>
                <a:lnTo>
                  <a:pt x="271933" y="285334"/>
                </a:lnTo>
                <a:lnTo>
                  <a:pt x="272963" y="290991"/>
                </a:lnTo>
                <a:lnTo>
                  <a:pt x="276807" y="297739"/>
                </a:lnTo>
                <a:lnTo>
                  <a:pt x="279610" y="301316"/>
                </a:lnTo>
                <a:lnTo>
                  <a:pt x="281479" y="304971"/>
                </a:lnTo>
                <a:lnTo>
                  <a:pt x="282725" y="308678"/>
                </a:lnTo>
                <a:lnTo>
                  <a:pt x="285217" y="319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69"/>
          <p:cNvSpPr/>
          <p:nvPr/>
        </p:nvSpPr>
        <p:spPr>
          <a:xfrm>
            <a:off x="1817370" y="4915536"/>
            <a:ext cx="274321" cy="307974"/>
          </a:xfrm>
          <a:custGeom>
            <a:avLst/>
            <a:gdLst/>
            <a:ahLst/>
            <a:cxnLst/>
            <a:rect l="0" t="0" r="0" b="0"/>
            <a:pathLst>
              <a:path w="274321" h="307974">
                <a:moveTo>
                  <a:pt x="0" y="285114"/>
                </a:moveTo>
                <a:lnTo>
                  <a:pt x="6067" y="266910"/>
                </a:lnTo>
                <a:lnTo>
                  <a:pt x="10395" y="257738"/>
                </a:lnTo>
                <a:lnTo>
                  <a:pt x="15820" y="247813"/>
                </a:lnTo>
                <a:lnTo>
                  <a:pt x="21976" y="237387"/>
                </a:lnTo>
                <a:lnTo>
                  <a:pt x="35590" y="215641"/>
                </a:lnTo>
                <a:lnTo>
                  <a:pt x="42777" y="204509"/>
                </a:lnTo>
                <a:lnTo>
                  <a:pt x="52648" y="186927"/>
                </a:lnTo>
                <a:lnTo>
                  <a:pt x="77162" y="140298"/>
                </a:lnTo>
                <a:lnTo>
                  <a:pt x="88271" y="121260"/>
                </a:lnTo>
                <a:lnTo>
                  <a:pt x="98217" y="106028"/>
                </a:lnTo>
                <a:lnTo>
                  <a:pt x="107388" y="93333"/>
                </a:lnTo>
                <a:lnTo>
                  <a:pt x="116042" y="82330"/>
                </a:lnTo>
                <a:lnTo>
                  <a:pt x="124351" y="72454"/>
                </a:lnTo>
                <a:lnTo>
                  <a:pt x="132431" y="63331"/>
                </a:lnTo>
                <a:lnTo>
                  <a:pt x="140357" y="53438"/>
                </a:lnTo>
                <a:lnTo>
                  <a:pt x="148181" y="43033"/>
                </a:lnTo>
                <a:lnTo>
                  <a:pt x="155937" y="32287"/>
                </a:lnTo>
                <a:lnTo>
                  <a:pt x="162378" y="25122"/>
                </a:lnTo>
                <a:lnTo>
                  <a:pt x="167942" y="20346"/>
                </a:lnTo>
                <a:lnTo>
                  <a:pt x="172921" y="17162"/>
                </a:lnTo>
                <a:lnTo>
                  <a:pt x="177511" y="13769"/>
                </a:lnTo>
                <a:lnTo>
                  <a:pt x="185997" y="6612"/>
                </a:lnTo>
                <a:lnTo>
                  <a:pt x="190038" y="4196"/>
                </a:lnTo>
                <a:lnTo>
                  <a:pt x="197914" y="1511"/>
                </a:lnTo>
                <a:lnTo>
                  <a:pt x="205648" y="318"/>
                </a:lnTo>
                <a:lnTo>
                  <a:pt x="209489" y="0"/>
                </a:lnTo>
                <a:lnTo>
                  <a:pt x="212049" y="1058"/>
                </a:lnTo>
                <a:lnTo>
                  <a:pt x="213756" y="3033"/>
                </a:lnTo>
                <a:lnTo>
                  <a:pt x="214894" y="5620"/>
                </a:lnTo>
                <a:lnTo>
                  <a:pt x="219545" y="11881"/>
                </a:lnTo>
                <a:lnTo>
                  <a:pt x="225845" y="18897"/>
                </a:lnTo>
                <a:lnTo>
                  <a:pt x="232879" y="26248"/>
                </a:lnTo>
                <a:lnTo>
                  <a:pt x="236532" y="31257"/>
                </a:lnTo>
                <a:lnTo>
                  <a:pt x="240238" y="37136"/>
                </a:lnTo>
                <a:lnTo>
                  <a:pt x="243978" y="43595"/>
                </a:lnTo>
                <a:lnTo>
                  <a:pt x="246472" y="50441"/>
                </a:lnTo>
                <a:lnTo>
                  <a:pt x="248135" y="57545"/>
                </a:lnTo>
                <a:lnTo>
                  <a:pt x="249243" y="64822"/>
                </a:lnTo>
                <a:lnTo>
                  <a:pt x="256871" y="105400"/>
                </a:lnTo>
                <a:lnTo>
                  <a:pt x="258877" y="122125"/>
                </a:lnTo>
                <a:lnTo>
                  <a:pt x="260215" y="139624"/>
                </a:lnTo>
                <a:lnTo>
                  <a:pt x="261106" y="157641"/>
                </a:lnTo>
                <a:lnTo>
                  <a:pt x="262097" y="204752"/>
                </a:lnTo>
                <a:lnTo>
                  <a:pt x="262733" y="275308"/>
                </a:lnTo>
                <a:lnTo>
                  <a:pt x="264055" y="283656"/>
                </a:lnTo>
                <a:lnTo>
                  <a:pt x="266207" y="290492"/>
                </a:lnTo>
                <a:lnTo>
                  <a:pt x="274320" y="3079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70"/>
          <p:cNvSpPr/>
          <p:nvPr/>
        </p:nvSpPr>
        <p:spPr>
          <a:xfrm>
            <a:off x="1943100" y="4538086"/>
            <a:ext cx="308611" cy="285374"/>
          </a:xfrm>
          <a:custGeom>
            <a:avLst/>
            <a:gdLst/>
            <a:ahLst/>
            <a:cxnLst/>
            <a:rect l="0" t="0" r="0" b="0"/>
            <a:pathLst>
              <a:path w="308611" h="285374">
                <a:moveTo>
                  <a:pt x="0" y="285373"/>
                </a:moveTo>
                <a:lnTo>
                  <a:pt x="15909" y="253556"/>
                </a:lnTo>
                <a:lnTo>
                  <a:pt x="19496" y="247651"/>
                </a:lnTo>
                <a:lnTo>
                  <a:pt x="23157" y="242446"/>
                </a:lnTo>
                <a:lnTo>
                  <a:pt x="26868" y="237705"/>
                </a:lnTo>
                <a:lnTo>
                  <a:pt x="31882" y="232004"/>
                </a:lnTo>
                <a:lnTo>
                  <a:pt x="37764" y="225664"/>
                </a:lnTo>
                <a:lnTo>
                  <a:pt x="44226" y="218898"/>
                </a:lnTo>
                <a:lnTo>
                  <a:pt x="49804" y="210576"/>
                </a:lnTo>
                <a:lnTo>
                  <a:pt x="54792" y="201218"/>
                </a:lnTo>
                <a:lnTo>
                  <a:pt x="59388" y="191170"/>
                </a:lnTo>
                <a:lnTo>
                  <a:pt x="64992" y="180661"/>
                </a:lnTo>
                <a:lnTo>
                  <a:pt x="71268" y="169845"/>
                </a:lnTo>
                <a:lnTo>
                  <a:pt x="77992" y="158825"/>
                </a:lnTo>
                <a:lnTo>
                  <a:pt x="90094" y="141318"/>
                </a:lnTo>
                <a:lnTo>
                  <a:pt x="123862" y="94772"/>
                </a:lnTo>
                <a:lnTo>
                  <a:pt x="140994" y="74486"/>
                </a:lnTo>
                <a:lnTo>
                  <a:pt x="157496" y="57152"/>
                </a:lnTo>
                <a:lnTo>
                  <a:pt x="202278" y="14091"/>
                </a:lnTo>
                <a:lnTo>
                  <a:pt x="208512" y="9269"/>
                </a:lnTo>
                <a:lnTo>
                  <a:pt x="213938" y="6054"/>
                </a:lnTo>
                <a:lnTo>
                  <a:pt x="225703" y="894"/>
                </a:lnTo>
                <a:lnTo>
                  <a:pt x="233809" y="0"/>
                </a:lnTo>
                <a:lnTo>
                  <a:pt x="237153" y="2414"/>
                </a:lnTo>
                <a:lnTo>
                  <a:pt x="240652" y="6564"/>
                </a:lnTo>
                <a:lnTo>
                  <a:pt x="244254" y="11871"/>
                </a:lnTo>
                <a:lnTo>
                  <a:pt x="246656" y="16678"/>
                </a:lnTo>
                <a:lnTo>
                  <a:pt x="249325" y="25407"/>
                </a:lnTo>
                <a:lnTo>
                  <a:pt x="250036" y="30782"/>
                </a:lnTo>
                <a:lnTo>
                  <a:pt x="250511" y="36906"/>
                </a:lnTo>
                <a:lnTo>
                  <a:pt x="250827" y="43528"/>
                </a:lnTo>
                <a:lnTo>
                  <a:pt x="252308" y="53024"/>
                </a:lnTo>
                <a:lnTo>
                  <a:pt x="254565" y="64433"/>
                </a:lnTo>
                <a:lnTo>
                  <a:pt x="257340" y="77120"/>
                </a:lnTo>
                <a:lnTo>
                  <a:pt x="259190" y="89388"/>
                </a:lnTo>
                <a:lnTo>
                  <a:pt x="260423" y="101376"/>
                </a:lnTo>
                <a:lnTo>
                  <a:pt x="261245" y="113179"/>
                </a:lnTo>
                <a:lnTo>
                  <a:pt x="263063" y="126127"/>
                </a:lnTo>
                <a:lnTo>
                  <a:pt x="265546" y="139839"/>
                </a:lnTo>
                <a:lnTo>
                  <a:pt x="278654" y="204415"/>
                </a:lnTo>
                <a:lnTo>
                  <a:pt x="281019" y="217431"/>
                </a:lnTo>
                <a:lnTo>
                  <a:pt x="282596" y="227378"/>
                </a:lnTo>
                <a:lnTo>
                  <a:pt x="283647" y="235280"/>
                </a:lnTo>
                <a:lnTo>
                  <a:pt x="285618" y="243088"/>
                </a:lnTo>
                <a:lnTo>
                  <a:pt x="288202" y="250833"/>
                </a:lnTo>
                <a:lnTo>
                  <a:pt x="308610" y="2853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71"/>
          <p:cNvSpPr/>
          <p:nvPr/>
        </p:nvSpPr>
        <p:spPr>
          <a:xfrm>
            <a:off x="4297679" y="4966318"/>
            <a:ext cx="216638" cy="314342"/>
          </a:xfrm>
          <a:custGeom>
            <a:avLst/>
            <a:gdLst/>
            <a:ahLst/>
            <a:cxnLst/>
            <a:rect l="0" t="0" r="0" b="0"/>
            <a:pathLst>
              <a:path w="216638" h="314342">
                <a:moveTo>
                  <a:pt x="0" y="200041"/>
                </a:moveTo>
                <a:lnTo>
                  <a:pt x="0" y="184133"/>
                </a:lnTo>
                <a:lnTo>
                  <a:pt x="2541" y="179275"/>
                </a:lnTo>
                <a:lnTo>
                  <a:pt x="6774" y="173498"/>
                </a:lnTo>
                <a:lnTo>
                  <a:pt x="12136" y="167105"/>
                </a:lnTo>
                <a:lnTo>
                  <a:pt x="16981" y="160304"/>
                </a:lnTo>
                <a:lnTo>
                  <a:pt x="21481" y="153230"/>
                </a:lnTo>
                <a:lnTo>
                  <a:pt x="25751" y="145974"/>
                </a:lnTo>
                <a:lnTo>
                  <a:pt x="29867" y="138596"/>
                </a:lnTo>
                <a:lnTo>
                  <a:pt x="37828" y="123626"/>
                </a:lnTo>
                <a:lnTo>
                  <a:pt x="42999" y="116077"/>
                </a:lnTo>
                <a:lnTo>
                  <a:pt x="48986" y="108506"/>
                </a:lnTo>
                <a:lnTo>
                  <a:pt x="55518" y="100918"/>
                </a:lnTo>
                <a:lnTo>
                  <a:pt x="63682" y="90779"/>
                </a:lnTo>
                <a:lnTo>
                  <a:pt x="82913" y="65967"/>
                </a:lnTo>
                <a:lnTo>
                  <a:pt x="92106" y="56049"/>
                </a:lnTo>
                <a:lnTo>
                  <a:pt x="100774" y="48166"/>
                </a:lnTo>
                <a:lnTo>
                  <a:pt x="109093" y="41641"/>
                </a:lnTo>
                <a:lnTo>
                  <a:pt x="117179" y="34751"/>
                </a:lnTo>
                <a:lnTo>
                  <a:pt x="125109" y="27618"/>
                </a:lnTo>
                <a:lnTo>
                  <a:pt x="132936" y="20323"/>
                </a:lnTo>
                <a:lnTo>
                  <a:pt x="139425" y="15459"/>
                </a:lnTo>
                <a:lnTo>
                  <a:pt x="145020" y="12216"/>
                </a:lnTo>
                <a:lnTo>
                  <a:pt x="150020" y="10054"/>
                </a:lnTo>
                <a:lnTo>
                  <a:pt x="162349" y="4266"/>
                </a:lnTo>
                <a:lnTo>
                  <a:pt x="169193" y="945"/>
                </a:lnTo>
                <a:lnTo>
                  <a:pt x="175025" y="0"/>
                </a:lnTo>
                <a:lnTo>
                  <a:pt x="180184" y="641"/>
                </a:lnTo>
                <a:lnTo>
                  <a:pt x="184893" y="2338"/>
                </a:lnTo>
                <a:lnTo>
                  <a:pt x="189302" y="4739"/>
                </a:lnTo>
                <a:lnTo>
                  <a:pt x="193512" y="7610"/>
                </a:lnTo>
                <a:lnTo>
                  <a:pt x="197588" y="10794"/>
                </a:lnTo>
                <a:lnTo>
                  <a:pt x="200305" y="14186"/>
                </a:lnTo>
                <a:lnTo>
                  <a:pt x="202117" y="17718"/>
                </a:lnTo>
                <a:lnTo>
                  <a:pt x="205400" y="26298"/>
                </a:lnTo>
                <a:lnTo>
                  <a:pt x="208054" y="32143"/>
                </a:lnTo>
                <a:lnTo>
                  <a:pt x="211093" y="38579"/>
                </a:lnTo>
                <a:lnTo>
                  <a:pt x="213119" y="47950"/>
                </a:lnTo>
                <a:lnTo>
                  <a:pt x="214469" y="59277"/>
                </a:lnTo>
                <a:lnTo>
                  <a:pt x="215369" y="71909"/>
                </a:lnTo>
                <a:lnTo>
                  <a:pt x="215970" y="84140"/>
                </a:lnTo>
                <a:lnTo>
                  <a:pt x="216637" y="107890"/>
                </a:lnTo>
                <a:lnTo>
                  <a:pt x="215545" y="122097"/>
                </a:lnTo>
                <a:lnTo>
                  <a:pt x="213547" y="137918"/>
                </a:lnTo>
                <a:lnTo>
                  <a:pt x="210945" y="154816"/>
                </a:lnTo>
                <a:lnTo>
                  <a:pt x="209210" y="169891"/>
                </a:lnTo>
                <a:lnTo>
                  <a:pt x="208054" y="183751"/>
                </a:lnTo>
                <a:lnTo>
                  <a:pt x="207283" y="196801"/>
                </a:lnTo>
                <a:lnTo>
                  <a:pt x="206426" y="221461"/>
                </a:lnTo>
                <a:lnTo>
                  <a:pt x="205876" y="262269"/>
                </a:lnTo>
                <a:lnTo>
                  <a:pt x="205741" y="3143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72"/>
          <p:cNvSpPr/>
          <p:nvPr/>
        </p:nvSpPr>
        <p:spPr>
          <a:xfrm>
            <a:off x="4446270" y="4703088"/>
            <a:ext cx="240025" cy="291822"/>
          </a:xfrm>
          <a:custGeom>
            <a:avLst/>
            <a:gdLst/>
            <a:ahLst/>
            <a:cxnLst/>
            <a:rect l="0" t="0" r="0" b="0"/>
            <a:pathLst>
              <a:path w="240025" h="291822">
                <a:moveTo>
                  <a:pt x="0" y="200381"/>
                </a:moveTo>
                <a:lnTo>
                  <a:pt x="12135" y="182178"/>
                </a:lnTo>
                <a:lnTo>
                  <a:pt x="16980" y="175545"/>
                </a:lnTo>
                <a:lnTo>
                  <a:pt x="21480" y="169854"/>
                </a:lnTo>
                <a:lnTo>
                  <a:pt x="25750" y="164790"/>
                </a:lnTo>
                <a:lnTo>
                  <a:pt x="33676" y="156334"/>
                </a:lnTo>
                <a:lnTo>
                  <a:pt x="56031" y="133391"/>
                </a:lnTo>
                <a:lnTo>
                  <a:pt x="69103" y="118891"/>
                </a:lnTo>
                <a:lnTo>
                  <a:pt x="97176" y="85847"/>
                </a:lnTo>
                <a:lnTo>
                  <a:pt x="110504" y="71955"/>
                </a:lnTo>
                <a:lnTo>
                  <a:pt x="123199" y="60154"/>
                </a:lnTo>
                <a:lnTo>
                  <a:pt x="135473" y="49747"/>
                </a:lnTo>
                <a:lnTo>
                  <a:pt x="146195" y="41538"/>
                </a:lnTo>
                <a:lnTo>
                  <a:pt x="155883" y="34796"/>
                </a:lnTo>
                <a:lnTo>
                  <a:pt x="164882" y="29031"/>
                </a:lnTo>
                <a:lnTo>
                  <a:pt x="173421" y="23918"/>
                </a:lnTo>
                <a:lnTo>
                  <a:pt x="181654" y="19239"/>
                </a:lnTo>
                <a:lnTo>
                  <a:pt x="189683" y="14849"/>
                </a:lnTo>
                <a:lnTo>
                  <a:pt x="196305" y="11924"/>
                </a:lnTo>
                <a:lnTo>
                  <a:pt x="201990" y="9973"/>
                </a:lnTo>
                <a:lnTo>
                  <a:pt x="207050" y="8672"/>
                </a:lnTo>
                <a:lnTo>
                  <a:pt x="211693" y="6535"/>
                </a:lnTo>
                <a:lnTo>
                  <a:pt x="216058" y="3841"/>
                </a:lnTo>
                <a:lnTo>
                  <a:pt x="220239" y="774"/>
                </a:lnTo>
                <a:lnTo>
                  <a:pt x="224296" y="0"/>
                </a:lnTo>
                <a:lnTo>
                  <a:pt x="228271" y="754"/>
                </a:lnTo>
                <a:lnTo>
                  <a:pt x="237707" y="5021"/>
                </a:lnTo>
                <a:lnTo>
                  <a:pt x="238481" y="6641"/>
                </a:lnTo>
                <a:lnTo>
                  <a:pt x="239341" y="11828"/>
                </a:lnTo>
                <a:lnTo>
                  <a:pt x="239571" y="16259"/>
                </a:lnTo>
                <a:lnTo>
                  <a:pt x="239826" y="27956"/>
                </a:lnTo>
                <a:lnTo>
                  <a:pt x="240024" y="114576"/>
                </a:lnTo>
                <a:lnTo>
                  <a:pt x="237486" y="134288"/>
                </a:lnTo>
                <a:lnTo>
                  <a:pt x="233254" y="161399"/>
                </a:lnTo>
                <a:lnTo>
                  <a:pt x="217170" y="2918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73"/>
          <p:cNvSpPr/>
          <p:nvPr/>
        </p:nvSpPr>
        <p:spPr>
          <a:xfrm>
            <a:off x="2914650" y="4274820"/>
            <a:ext cx="125576" cy="377190"/>
          </a:xfrm>
          <a:custGeom>
            <a:avLst/>
            <a:gdLst/>
            <a:ahLst/>
            <a:cxnLst/>
            <a:rect l="0" t="0" r="0" b="0"/>
            <a:pathLst>
              <a:path w="125576" h="377190">
                <a:moveTo>
                  <a:pt x="34289" y="0"/>
                </a:moveTo>
                <a:lnTo>
                  <a:pt x="52493" y="6067"/>
                </a:lnTo>
                <a:lnTo>
                  <a:pt x="59125" y="9125"/>
                </a:lnTo>
                <a:lnTo>
                  <a:pt x="64816" y="12433"/>
                </a:lnTo>
                <a:lnTo>
                  <a:pt x="69881" y="15909"/>
                </a:lnTo>
                <a:lnTo>
                  <a:pt x="75797" y="22035"/>
                </a:lnTo>
                <a:lnTo>
                  <a:pt x="82281" y="29930"/>
                </a:lnTo>
                <a:lnTo>
                  <a:pt x="89144" y="39003"/>
                </a:lnTo>
                <a:lnTo>
                  <a:pt x="93719" y="46322"/>
                </a:lnTo>
                <a:lnTo>
                  <a:pt x="96769" y="52471"/>
                </a:lnTo>
                <a:lnTo>
                  <a:pt x="98803" y="57841"/>
                </a:lnTo>
                <a:lnTo>
                  <a:pt x="101429" y="62690"/>
                </a:lnTo>
                <a:lnTo>
                  <a:pt x="104449" y="67193"/>
                </a:lnTo>
                <a:lnTo>
                  <a:pt x="107732" y="71465"/>
                </a:lnTo>
                <a:lnTo>
                  <a:pt x="109921" y="76853"/>
                </a:lnTo>
                <a:lnTo>
                  <a:pt x="111381" y="82986"/>
                </a:lnTo>
                <a:lnTo>
                  <a:pt x="112353" y="89613"/>
                </a:lnTo>
                <a:lnTo>
                  <a:pt x="114272" y="95302"/>
                </a:lnTo>
                <a:lnTo>
                  <a:pt x="116821" y="100364"/>
                </a:lnTo>
                <a:lnTo>
                  <a:pt x="119791" y="105009"/>
                </a:lnTo>
                <a:lnTo>
                  <a:pt x="123090" y="113557"/>
                </a:lnTo>
                <a:lnTo>
                  <a:pt x="124556" y="124129"/>
                </a:lnTo>
                <a:lnTo>
                  <a:pt x="124947" y="132283"/>
                </a:lnTo>
                <a:lnTo>
                  <a:pt x="125575" y="160608"/>
                </a:lnTo>
                <a:lnTo>
                  <a:pt x="124357" y="168032"/>
                </a:lnTo>
                <a:lnTo>
                  <a:pt x="122274" y="176791"/>
                </a:lnTo>
                <a:lnTo>
                  <a:pt x="119616" y="186441"/>
                </a:lnTo>
                <a:lnTo>
                  <a:pt x="116574" y="195413"/>
                </a:lnTo>
                <a:lnTo>
                  <a:pt x="113276" y="203936"/>
                </a:lnTo>
                <a:lnTo>
                  <a:pt x="109807" y="212157"/>
                </a:lnTo>
                <a:lnTo>
                  <a:pt x="107494" y="218908"/>
                </a:lnTo>
                <a:lnTo>
                  <a:pt x="102970" y="237017"/>
                </a:lnTo>
                <a:lnTo>
                  <a:pt x="97411" y="255200"/>
                </a:lnTo>
                <a:lnTo>
                  <a:pt x="92880" y="264113"/>
                </a:lnTo>
                <a:lnTo>
                  <a:pt x="87320" y="272595"/>
                </a:lnTo>
                <a:lnTo>
                  <a:pt x="81073" y="280790"/>
                </a:lnTo>
                <a:lnTo>
                  <a:pt x="76909" y="287523"/>
                </a:lnTo>
                <a:lnTo>
                  <a:pt x="74132" y="293282"/>
                </a:lnTo>
                <a:lnTo>
                  <a:pt x="72282" y="298391"/>
                </a:lnTo>
                <a:lnTo>
                  <a:pt x="69777" y="303068"/>
                </a:lnTo>
                <a:lnTo>
                  <a:pt x="66838" y="307455"/>
                </a:lnTo>
                <a:lnTo>
                  <a:pt x="63609" y="311650"/>
                </a:lnTo>
                <a:lnTo>
                  <a:pt x="60186" y="315716"/>
                </a:lnTo>
                <a:lnTo>
                  <a:pt x="56634" y="319697"/>
                </a:lnTo>
                <a:lnTo>
                  <a:pt x="52995" y="323621"/>
                </a:lnTo>
                <a:lnTo>
                  <a:pt x="49300" y="330047"/>
                </a:lnTo>
                <a:lnTo>
                  <a:pt x="45567" y="338141"/>
                </a:lnTo>
                <a:lnTo>
                  <a:pt x="41808" y="347347"/>
                </a:lnTo>
                <a:lnTo>
                  <a:pt x="38032" y="353485"/>
                </a:lnTo>
                <a:lnTo>
                  <a:pt x="34244" y="357577"/>
                </a:lnTo>
                <a:lnTo>
                  <a:pt x="30449" y="360304"/>
                </a:lnTo>
                <a:lnTo>
                  <a:pt x="26649" y="363393"/>
                </a:lnTo>
                <a:lnTo>
                  <a:pt x="22846" y="366721"/>
                </a:lnTo>
                <a:lnTo>
                  <a:pt x="13685" y="375122"/>
                </a:lnTo>
                <a:lnTo>
                  <a:pt x="11663" y="375811"/>
                </a:lnTo>
                <a:lnTo>
                  <a:pt x="9045" y="376270"/>
                </a:lnTo>
                <a:lnTo>
                  <a:pt x="0" y="37718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74"/>
          <p:cNvSpPr/>
          <p:nvPr/>
        </p:nvSpPr>
        <p:spPr>
          <a:xfrm>
            <a:off x="3440429" y="5337809"/>
            <a:ext cx="194312" cy="354331"/>
          </a:xfrm>
          <a:custGeom>
            <a:avLst/>
            <a:gdLst/>
            <a:ahLst/>
            <a:cxnLst/>
            <a:rect l="0" t="0" r="0" b="0"/>
            <a:pathLst>
              <a:path w="194312" h="354331">
                <a:moveTo>
                  <a:pt x="194311" y="0"/>
                </a:moveTo>
                <a:lnTo>
                  <a:pt x="174628" y="0"/>
                </a:lnTo>
                <a:lnTo>
                  <a:pt x="169476" y="3387"/>
                </a:lnTo>
                <a:lnTo>
                  <a:pt x="161889" y="9842"/>
                </a:lnTo>
                <a:lnTo>
                  <a:pt x="157464" y="14111"/>
                </a:lnTo>
                <a:lnTo>
                  <a:pt x="154506" y="17028"/>
                </a:lnTo>
                <a:lnTo>
                  <a:pt x="151264" y="18972"/>
                </a:lnTo>
                <a:lnTo>
                  <a:pt x="147833" y="20268"/>
                </a:lnTo>
                <a:lnTo>
                  <a:pt x="144276" y="21132"/>
                </a:lnTo>
                <a:lnTo>
                  <a:pt x="140634" y="22978"/>
                </a:lnTo>
                <a:lnTo>
                  <a:pt x="136936" y="25479"/>
                </a:lnTo>
                <a:lnTo>
                  <a:pt x="133201" y="28416"/>
                </a:lnTo>
                <a:lnTo>
                  <a:pt x="129441" y="31644"/>
                </a:lnTo>
                <a:lnTo>
                  <a:pt x="125664" y="35066"/>
                </a:lnTo>
                <a:lnTo>
                  <a:pt x="121876" y="38617"/>
                </a:lnTo>
                <a:lnTo>
                  <a:pt x="115541" y="46065"/>
                </a:lnTo>
                <a:lnTo>
                  <a:pt x="90961" y="77008"/>
                </a:lnTo>
                <a:lnTo>
                  <a:pt x="84771" y="84359"/>
                </a:lnTo>
                <a:lnTo>
                  <a:pt x="79374" y="90530"/>
                </a:lnTo>
                <a:lnTo>
                  <a:pt x="74507" y="97183"/>
                </a:lnTo>
                <a:lnTo>
                  <a:pt x="69991" y="104159"/>
                </a:lnTo>
                <a:lnTo>
                  <a:pt x="65711" y="111349"/>
                </a:lnTo>
                <a:lnTo>
                  <a:pt x="61587" y="117413"/>
                </a:lnTo>
                <a:lnTo>
                  <a:pt x="57568" y="122726"/>
                </a:lnTo>
                <a:lnTo>
                  <a:pt x="53619" y="127537"/>
                </a:lnTo>
                <a:lnTo>
                  <a:pt x="49231" y="136270"/>
                </a:lnTo>
                <a:lnTo>
                  <a:pt x="48061" y="140377"/>
                </a:lnTo>
                <a:lnTo>
                  <a:pt x="43374" y="148327"/>
                </a:lnTo>
                <a:lnTo>
                  <a:pt x="40346" y="152225"/>
                </a:lnTo>
                <a:lnTo>
                  <a:pt x="37058" y="156094"/>
                </a:lnTo>
                <a:lnTo>
                  <a:pt x="33595" y="159942"/>
                </a:lnTo>
                <a:lnTo>
                  <a:pt x="30017" y="163778"/>
                </a:lnTo>
                <a:lnTo>
                  <a:pt x="26362" y="171416"/>
                </a:lnTo>
                <a:lnTo>
                  <a:pt x="22655" y="181587"/>
                </a:lnTo>
                <a:lnTo>
                  <a:pt x="18913" y="193449"/>
                </a:lnTo>
                <a:lnTo>
                  <a:pt x="15149" y="202626"/>
                </a:lnTo>
                <a:lnTo>
                  <a:pt x="11369" y="210014"/>
                </a:lnTo>
                <a:lnTo>
                  <a:pt x="7580" y="216210"/>
                </a:lnTo>
                <a:lnTo>
                  <a:pt x="3369" y="226480"/>
                </a:lnTo>
                <a:lnTo>
                  <a:pt x="1498" y="235278"/>
                </a:lnTo>
                <a:lnTo>
                  <a:pt x="444" y="246101"/>
                </a:lnTo>
                <a:lnTo>
                  <a:pt x="132" y="252412"/>
                </a:lnTo>
                <a:lnTo>
                  <a:pt x="0" y="3543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75"/>
          <p:cNvSpPr/>
          <p:nvPr/>
        </p:nvSpPr>
        <p:spPr>
          <a:xfrm>
            <a:off x="2343150" y="5417819"/>
            <a:ext cx="124033" cy="342901"/>
          </a:xfrm>
          <a:custGeom>
            <a:avLst/>
            <a:gdLst/>
            <a:ahLst/>
            <a:cxnLst/>
            <a:rect l="0" t="0" r="0" b="0"/>
            <a:pathLst>
              <a:path w="124033" h="342901">
                <a:moveTo>
                  <a:pt x="0" y="0"/>
                </a:moveTo>
                <a:lnTo>
                  <a:pt x="31818" y="15909"/>
                </a:lnTo>
                <a:lnTo>
                  <a:pt x="40262" y="20766"/>
                </a:lnTo>
                <a:lnTo>
                  <a:pt x="49701" y="26545"/>
                </a:lnTo>
                <a:lnTo>
                  <a:pt x="59804" y="32937"/>
                </a:lnTo>
                <a:lnTo>
                  <a:pt x="67809" y="39738"/>
                </a:lnTo>
                <a:lnTo>
                  <a:pt x="74416" y="46812"/>
                </a:lnTo>
                <a:lnTo>
                  <a:pt x="80091" y="54068"/>
                </a:lnTo>
                <a:lnTo>
                  <a:pt x="86413" y="61445"/>
                </a:lnTo>
                <a:lnTo>
                  <a:pt x="93169" y="68904"/>
                </a:lnTo>
                <a:lnTo>
                  <a:pt x="100212" y="76416"/>
                </a:lnTo>
                <a:lnTo>
                  <a:pt x="104908" y="83964"/>
                </a:lnTo>
                <a:lnTo>
                  <a:pt x="108039" y="91536"/>
                </a:lnTo>
                <a:lnTo>
                  <a:pt x="110126" y="99124"/>
                </a:lnTo>
                <a:lnTo>
                  <a:pt x="111517" y="105453"/>
                </a:lnTo>
                <a:lnTo>
                  <a:pt x="113063" y="115872"/>
                </a:lnTo>
                <a:lnTo>
                  <a:pt x="114745" y="120428"/>
                </a:lnTo>
                <a:lnTo>
                  <a:pt x="117137" y="124736"/>
                </a:lnTo>
                <a:lnTo>
                  <a:pt x="120001" y="128877"/>
                </a:lnTo>
                <a:lnTo>
                  <a:pt x="121910" y="134178"/>
                </a:lnTo>
                <a:lnTo>
                  <a:pt x="123183" y="140252"/>
                </a:lnTo>
                <a:lnTo>
                  <a:pt x="124032" y="146842"/>
                </a:lnTo>
                <a:lnTo>
                  <a:pt x="123328" y="152504"/>
                </a:lnTo>
                <a:lnTo>
                  <a:pt x="121589" y="157550"/>
                </a:lnTo>
                <a:lnTo>
                  <a:pt x="119159" y="162183"/>
                </a:lnTo>
                <a:lnTo>
                  <a:pt x="116269" y="171622"/>
                </a:lnTo>
                <a:lnTo>
                  <a:pt x="113073" y="184265"/>
                </a:lnTo>
                <a:lnTo>
                  <a:pt x="109672" y="199043"/>
                </a:lnTo>
                <a:lnTo>
                  <a:pt x="107404" y="210166"/>
                </a:lnTo>
                <a:lnTo>
                  <a:pt x="105893" y="218851"/>
                </a:lnTo>
                <a:lnTo>
                  <a:pt x="104885" y="225911"/>
                </a:lnTo>
                <a:lnTo>
                  <a:pt x="104213" y="231887"/>
                </a:lnTo>
                <a:lnTo>
                  <a:pt x="103467" y="241914"/>
                </a:lnTo>
                <a:lnTo>
                  <a:pt x="100728" y="248907"/>
                </a:lnTo>
                <a:lnTo>
                  <a:pt x="96362" y="257378"/>
                </a:lnTo>
                <a:lnTo>
                  <a:pt x="90911" y="266835"/>
                </a:lnTo>
                <a:lnTo>
                  <a:pt x="81468" y="284117"/>
                </a:lnTo>
                <a:lnTo>
                  <a:pt x="77172" y="292282"/>
                </a:lnTo>
                <a:lnTo>
                  <a:pt x="73038" y="298995"/>
                </a:lnTo>
                <a:lnTo>
                  <a:pt x="69012" y="304740"/>
                </a:lnTo>
                <a:lnTo>
                  <a:pt x="59493" y="317018"/>
                </a:lnTo>
                <a:lnTo>
                  <a:pt x="58191" y="322084"/>
                </a:lnTo>
                <a:lnTo>
                  <a:pt x="57844" y="325213"/>
                </a:lnTo>
                <a:lnTo>
                  <a:pt x="56342" y="328569"/>
                </a:lnTo>
                <a:lnTo>
                  <a:pt x="54071" y="332076"/>
                </a:lnTo>
                <a:lnTo>
                  <a:pt x="45720" y="3429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76"/>
          <p:cNvSpPr/>
          <p:nvPr/>
        </p:nvSpPr>
        <p:spPr>
          <a:xfrm>
            <a:off x="2457450" y="5394959"/>
            <a:ext cx="137103" cy="342901"/>
          </a:xfrm>
          <a:custGeom>
            <a:avLst/>
            <a:gdLst/>
            <a:ahLst/>
            <a:cxnLst/>
            <a:rect l="0" t="0" r="0" b="0"/>
            <a:pathLst>
              <a:path w="137103" h="342901">
                <a:moveTo>
                  <a:pt x="0" y="0"/>
                </a:moveTo>
                <a:lnTo>
                  <a:pt x="18203" y="0"/>
                </a:lnTo>
                <a:lnTo>
                  <a:pt x="24835" y="1270"/>
                </a:lnTo>
                <a:lnTo>
                  <a:pt x="30527" y="3387"/>
                </a:lnTo>
                <a:lnTo>
                  <a:pt x="35591" y="6068"/>
                </a:lnTo>
                <a:lnTo>
                  <a:pt x="40237" y="7855"/>
                </a:lnTo>
                <a:lnTo>
                  <a:pt x="44605" y="9047"/>
                </a:lnTo>
                <a:lnTo>
                  <a:pt x="48786" y="9842"/>
                </a:lnTo>
                <a:lnTo>
                  <a:pt x="52844" y="11641"/>
                </a:lnTo>
                <a:lnTo>
                  <a:pt x="56819" y="14111"/>
                </a:lnTo>
                <a:lnTo>
                  <a:pt x="60739" y="17028"/>
                </a:lnTo>
                <a:lnTo>
                  <a:pt x="64623" y="20242"/>
                </a:lnTo>
                <a:lnTo>
                  <a:pt x="68482" y="23655"/>
                </a:lnTo>
                <a:lnTo>
                  <a:pt x="72324" y="27200"/>
                </a:lnTo>
                <a:lnTo>
                  <a:pt x="77426" y="30834"/>
                </a:lnTo>
                <a:lnTo>
                  <a:pt x="83367" y="34526"/>
                </a:lnTo>
                <a:lnTo>
                  <a:pt x="89868" y="38257"/>
                </a:lnTo>
                <a:lnTo>
                  <a:pt x="94202" y="42015"/>
                </a:lnTo>
                <a:lnTo>
                  <a:pt x="97091" y="45790"/>
                </a:lnTo>
                <a:lnTo>
                  <a:pt x="107796" y="67042"/>
                </a:lnTo>
                <a:lnTo>
                  <a:pt x="111234" y="72635"/>
                </a:lnTo>
                <a:lnTo>
                  <a:pt x="114796" y="77634"/>
                </a:lnTo>
                <a:lnTo>
                  <a:pt x="118440" y="82236"/>
                </a:lnTo>
                <a:lnTo>
                  <a:pt x="122140" y="91654"/>
                </a:lnTo>
                <a:lnTo>
                  <a:pt x="125877" y="104283"/>
                </a:lnTo>
                <a:lnTo>
                  <a:pt x="129638" y="119052"/>
                </a:lnTo>
                <a:lnTo>
                  <a:pt x="132145" y="131438"/>
                </a:lnTo>
                <a:lnTo>
                  <a:pt x="133817" y="142235"/>
                </a:lnTo>
                <a:lnTo>
                  <a:pt x="134931" y="151974"/>
                </a:lnTo>
                <a:lnTo>
                  <a:pt x="135674" y="159736"/>
                </a:lnTo>
                <a:lnTo>
                  <a:pt x="136169" y="166181"/>
                </a:lnTo>
                <a:lnTo>
                  <a:pt x="136499" y="171747"/>
                </a:lnTo>
                <a:lnTo>
                  <a:pt x="136866" y="184706"/>
                </a:lnTo>
                <a:lnTo>
                  <a:pt x="137102" y="219788"/>
                </a:lnTo>
                <a:lnTo>
                  <a:pt x="135851" y="229076"/>
                </a:lnTo>
                <a:lnTo>
                  <a:pt x="133747" y="237808"/>
                </a:lnTo>
                <a:lnTo>
                  <a:pt x="131075" y="246169"/>
                </a:lnTo>
                <a:lnTo>
                  <a:pt x="129293" y="253012"/>
                </a:lnTo>
                <a:lnTo>
                  <a:pt x="128105" y="258845"/>
                </a:lnTo>
                <a:lnTo>
                  <a:pt x="127313" y="264004"/>
                </a:lnTo>
                <a:lnTo>
                  <a:pt x="123047" y="273122"/>
                </a:lnTo>
                <a:lnTo>
                  <a:pt x="120131" y="277331"/>
                </a:lnTo>
                <a:lnTo>
                  <a:pt x="116891" y="285395"/>
                </a:lnTo>
                <a:lnTo>
                  <a:pt x="115452" y="293213"/>
                </a:lnTo>
                <a:lnTo>
                  <a:pt x="114812" y="300920"/>
                </a:lnTo>
                <a:lnTo>
                  <a:pt x="113371" y="304753"/>
                </a:lnTo>
                <a:lnTo>
                  <a:pt x="111141" y="308579"/>
                </a:lnTo>
                <a:lnTo>
                  <a:pt x="108384" y="312400"/>
                </a:lnTo>
                <a:lnTo>
                  <a:pt x="105275" y="316217"/>
                </a:lnTo>
                <a:lnTo>
                  <a:pt x="101934" y="320031"/>
                </a:lnTo>
                <a:lnTo>
                  <a:pt x="98436" y="323844"/>
                </a:lnTo>
                <a:lnTo>
                  <a:pt x="96104" y="327656"/>
                </a:lnTo>
                <a:lnTo>
                  <a:pt x="93512" y="335279"/>
                </a:lnTo>
                <a:lnTo>
                  <a:pt x="91551" y="337819"/>
                </a:lnTo>
                <a:lnTo>
                  <a:pt x="88974" y="339513"/>
                </a:lnTo>
                <a:lnTo>
                  <a:pt x="68580" y="3429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77"/>
          <p:cNvSpPr/>
          <p:nvPr/>
        </p:nvSpPr>
        <p:spPr>
          <a:xfrm>
            <a:off x="4017936" y="4286250"/>
            <a:ext cx="62574" cy="342901"/>
          </a:xfrm>
          <a:custGeom>
            <a:avLst/>
            <a:gdLst/>
            <a:ahLst/>
            <a:cxnLst/>
            <a:rect l="0" t="0" r="0" b="0"/>
            <a:pathLst>
              <a:path w="62574" h="342901">
                <a:moveTo>
                  <a:pt x="62573" y="0"/>
                </a:moveTo>
                <a:lnTo>
                  <a:pt x="50438" y="12135"/>
                </a:lnTo>
                <a:lnTo>
                  <a:pt x="46863" y="16980"/>
                </a:lnTo>
                <a:lnTo>
                  <a:pt x="44480" y="21480"/>
                </a:lnTo>
                <a:lnTo>
                  <a:pt x="42891" y="25750"/>
                </a:lnTo>
                <a:lnTo>
                  <a:pt x="40562" y="29866"/>
                </a:lnTo>
                <a:lnTo>
                  <a:pt x="37739" y="33881"/>
                </a:lnTo>
                <a:lnTo>
                  <a:pt x="34587" y="37827"/>
                </a:lnTo>
                <a:lnTo>
                  <a:pt x="32486" y="41728"/>
                </a:lnTo>
                <a:lnTo>
                  <a:pt x="31085" y="45598"/>
                </a:lnTo>
                <a:lnTo>
                  <a:pt x="30151" y="49449"/>
                </a:lnTo>
                <a:lnTo>
                  <a:pt x="28259" y="53285"/>
                </a:lnTo>
                <a:lnTo>
                  <a:pt x="25727" y="57113"/>
                </a:lnTo>
                <a:lnTo>
                  <a:pt x="22769" y="60936"/>
                </a:lnTo>
                <a:lnTo>
                  <a:pt x="20797" y="66024"/>
                </a:lnTo>
                <a:lnTo>
                  <a:pt x="19483" y="71956"/>
                </a:lnTo>
                <a:lnTo>
                  <a:pt x="18606" y="78450"/>
                </a:lnTo>
                <a:lnTo>
                  <a:pt x="16752" y="87860"/>
                </a:lnTo>
                <a:lnTo>
                  <a:pt x="11305" y="111862"/>
                </a:lnTo>
                <a:lnTo>
                  <a:pt x="8074" y="122835"/>
                </a:lnTo>
                <a:lnTo>
                  <a:pt x="4651" y="132689"/>
                </a:lnTo>
                <a:lnTo>
                  <a:pt x="1098" y="141800"/>
                </a:lnTo>
                <a:lnTo>
                  <a:pt x="0" y="156763"/>
                </a:lnTo>
                <a:lnTo>
                  <a:pt x="538" y="175629"/>
                </a:lnTo>
                <a:lnTo>
                  <a:pt x="2167" y="197095"/>
                </a:lnTo>
                <a:lnTo>
                  <a:pt x="4522" y="216487"/>
                </a:lnTo>
                <a:lnTo>
                  <a:pt x="7363" y="234494"/>
                </a:lnTo>
                <a:lnTo>
                  <a:pt x="14979" y="275625"/>
                </a:lnTo>
                <a:lnTo>
                  <a:pt x="16874" y="281540"/>
                </a:lnTo>
                <a:lnTo>
                  <a:pt x="19407" y="288023"/>
                </a:lnTo>
                <a:lnTo>
                  <a:pt x="26530" y="304543"/>
                </a:lnTo>
                <a:lnTo>
                  <a:pt x="28385" y="307168"/>
                </a:lnTo>
                <a:lnTo>
                  <a:pt x="30891" y="310189"/>
                </a:lnTo>
                <a:lnTo>
                  <a:pt x="33832" y="313472"/>
                </a:lnTo>
                <a:lnTo>
                  <a:pt x="35792" y="316931"/>
                </a:lnTo>
                <a:lnTo>
                  <a:pt x="37099" y="320507"/>
                </a:lnTo>
                <a:lnTo>
                  <a:pt x="37971" y="324161"/>
                </a:lnTo>
                <a:lnTo>
                  <a:pt x="39822" y="326597"/>
                </a:lnTo>
                <a:lnTo>
                  <a:pt x="42326" y="328222"/>
                </a:lnTo>
                <a:lnTo>
                  <a:pt x="45265" y="329304"/>
                </a:lnTo>
                <a:lnTo>
                  <a:pt x="47225" y="331296"/>
                </a:lnTo>
                <a:lnTo>
                  <a:pt x="48531" y="333893"/>
                </a:lnTo>
                <a:lnTo>
                  <a:pt x="62573" y="3429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78"/>
          <p:cNvSpPr/>
          <p:nvPr/>
        </p:nvSpPr>
        <p:spPr>
          <a:xfrm>
            <a:off x="4126242" y="4229100"/>
            <a:ext cx="79999" cy="354330"/>
          </a:xfrm>
          <a:custGeom>
            <a:avLst/>
            <a:gdLst/>
            <a:ahLst/>
            <a:cxnLst/>
            <a:rect l="0" t="0" r="0" b="0"/>
            <a:pathLst>
              <a:path w="79999" h="354330">
                <a:moveTo>
                  <a:pt x="79998" y="0"/>
                </a:moveTo>
                <a:lnTo>
                  <a:pt x="73930" y="0"/>
                </a:lnTo>
                <a:lnTo>
                  <a:pt x="72142" y="1270"/>
                </a:lnTo>
                <a:lnTo>
                  <a:pt x="70951" y="3386"/>
                </a:lnTo>
                <a:lnTo>
                  <a:pt x="69038" y="9840"/>
                </a:lnTo>
                <a:lnTo>
                  <a:pt x="66342" y="14180"/>
                </a:lnTo>
                <a:lnTo>
                  <a:pt x="56572" y="29162"/>
                </a:lnTo>
                <a:lnTo>
                  <a:pt x="52950" y="35951"/>
                </a:lnTo>
                <a:lnTo>
                  <a:pt x="50536" y="41747"/>
                </a:lnTo>
                <a:lnTo>
                  <a:pt x="48927" y="46881"/>
                </a:lnTo>
                <a:lnTo>
                  <a:pt x="46583" y="52844"/>
                </a:lnTo>
                <a:lnTo>
                  <a:pt x="43752" y="59359"/>
                </a:lnTo>
                <a:lnTo>
                  <a:pt x="37218" y="73371"/>
                </a:lnTo>
                <a:lnTo>
                  <a:pt x="30081" y="88066"/>
                </a:lnTo>
                <a:lnTo>
                  <a:pt x="26400" y="96811"/>
                </a:lnTo>
                <a:lnTo>
                  <a:pt x="22676" y="106450"/>
                </a:lnTo>
                <a:lnTo>
                  <a:pt x="18923" y="116687"/>
                </a:lnTo>
                <a:lnTo>
                  <a:pt x="16421" y="124781"/>
                </a:lnTo>
                <a:lnTo>
                  <a:pt x="14753" y="131447"/>
                </a:lnTo>
                <a:lnTo>
                  <a:pt x="13642" y="137161"/>
                </a:lnTo>
                <a:lnTo>
                  <a:pt x="12900" y="143511"/>
                </a:lnTo>
                <a:lnTo>
                  <a:pt x="12406" y="150284"/>
                </a:lnTo>
                <a:lnTo>
                  <a:pt x="12077" y="157339"/>
                </a:lnTo>
                <a:lnTo>
                  <a:pt x="10587" y="167122"/>
                </a:lnTo>
                <a:lnTo>
                  <a:pt x="8324" y="178725"/>
                </a:lnTo>
                <a:lnTo>
                  <a:pt x="5545" y="191539"/>
                </a:lnTo>
                <a:lnTo>
                  <a:pt x="3693" y="201353"/>
                </a:lnTo>
                <a:lnTo>
                  <a:pt x="2457" y="209165"/>
                </a:lnTo>
                <a:lnTo>
                  <a:pt x="1634" y="215643"/>
                </a:lnTo>
                <a:lnTo>
                  <a:pt x="1085" y="223772"/>
                </a:lnTo>
                <a:lnTo>
                  <a:pt x="719" y="233001"/>
                </a:lnTo>
                <a:lnTo>
                  <a:pt x="132" y="263053"/>
                </a:lnTo>
                <a:lnTo>
                  <a:pt x="0" y="289239"/>
                </a:lnTo>
                <a:lnTo>
                  <a:pt x="1266" y="293156"/>
                </a:lnTo>
                <a:lnTo>
                  <a:pt x="3380" y="297037"/>
                </a:lnTo>
                <a:lnTo>
                  <a:pt x="6059" y="300895"/>
                </a:lnTo>
                <a:lnTo>
                  <a:pt x="9115" y="306006"/>
                </a:lnTo>
                <a:lnTo>
                  <a:pt x="12423" y="311954"/>
                </a:lnTo>
                <a:lnTo>
                  <a:pt x="20788" y="327615"/>
                </a:lnTo>
                <a:lnTo>
                  <a:pt x="21932" y="333143"/>
                </a:lnTo>
                <a:lnTo>
                  <a:pt x="22238" y="336395"/>
                </a:lnTo>
                <a:lnTo>
                  <a:pt x="23711" y="338563"/>
                </a:lnTo>
                <a:lnTo>
                  <a:pt x="25963" y="340009"/>
                </a:lnTo>
                <a:lnTo>
                  <a:pt x="28735" y="340972"/>
                </a:lnTo>
                <a:lnTo>
                  <a:pt x="31852" y="342885"/>
                </a:lnTo>
                <a:lnTo>
                  <a:pt x="35201" y="345430"/>
                </a:lnTo>
                <a:lnTo>
                  <a:pt x="43632" y="352571"/>
                </a:lnTo>
                <a:lnTo>
                  <a:pt x="45594" y="353157"/>
                </a:lnTo>
                <a:lnTo>
                  <a:pt x="48172" y="353548"/>
                </a:lnTo>
                <a:lnTo>
                  <a:pt x="57137" y="35432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79"/>
          <p:cNvSpPr/>
          <p:nvPr/>
        </p:nvSpPr>
        <p:spPr>
          <a:xfrm>
            <a:off x="3131820" y="5086350"/>
            <a:ext cx="274321" cy="55516"/>
          </a:xfrm>
          <a:custGeom>
            <a:avLst/>
            <a:gdLst/>
            <a:ahLst/>
            <a:cxnLst/>
            <a:rect l="0" t="0" r="0" b="0"/>
            <a:pathLst>
              <a:path w="274321" h="55516">
                <a:moveTo>
                  <a:pt x="0" y="0"/>
                </a:moveTo>
                <a:lnTo>
                  <a:pt x="6068" y="0"/>
                </a:lnTo>
                <a:lnTo>
                  <a:pt x="9125" y="1270"/>
                </a:lnTo>
                <a:lnTo>
                  <a:pt x="12433" y="3386"/>
                </a:lnTo>
                <a:lnTo>
                  <a:pt x="15909" y="6067"/>
                </a:lnTo>
                <a:lnTo>
                  <a:pt x="19495" y="7855"/>
                </a:lnTo>
                <a:lnTo>
                  <a:pt x="23157" y="9046"/>
                </a:lnTo>
                <a:lnTo>
                  <a:pt x="26868" y="9840"/>
                </a:lnTo>
                <a:lnTo>
                  <a:pt x="29342" y="11640"/>
                </a:lnTo>
                <a:lnTo>
                  <a:pt x="30991" y="14110"/>
                </a:lnTo>
                <a:lnTo>
                  <a:pt x="32091" y="17026"/>
                </a:lnTo>
                <a:lnTo>
                  <a:pt x="34093" y="18971"/>
                </a:lnTo>
                <a:lnTo>
                  <a:pt x="36699" y="20267"/>
                </a:lnTo>
                <a:lnTo>
                  <a:pt x="42980" y="21707"/>
                </a:lnTo>
                <a:lnTo>
                  <a:pt x="50005" y="22347"/>
                </a:lnTo>
                <a:lnTo>
                  <a:pt x="53657" y="23788"/>
                </a:lnTo>
                <a:lnTo>
                  <a:pt x="57361" y="26018"/>
                </a:lnTo>
                <a:lnTo>
                  <a:pt x="61100" y="28776"/>
                </a:lnTo>
                <a:lnTo>
                  <a:pt x="64864" y="30614"/>
                </a:lnTo>
                <a:lnTo>
                  <a:pt x="68642" y="31839"/>
                </a:lnTo>
                <a:lnTo>
                  <a:pt x="72431" y="32656"/>
                </a:lnTo>
                <a:lnTo>
                  <a:pt x="74957" y="34470"/>
                </a:lnTo>
                <a:lnTo>
                  <a:pt x="76641" y="36950"/>
                </a:lnTo>
                <a:lnTo>
                  <a:pt x="77764" y="39873"/>
                </a:lnTo>
                <a:lnTo>
                  <a:pt x="79782" y="41822"/>
                </a:lnTo>
                <a:lnTo>
                  <a:pt x="82398" y="43121"/>
                </a:lnTo>
                <a:lnTo>
                  <a:pt x="88691" y="44565"/>
                </a:lnTo>
                <a:lnTo>
                  <a:pt x="95722" y="45206"/>
                </a:lnTo>
                <a:lnTo>
                  <a:pt x="99374" y="46647"/>
                </a:lnTo>
                <a:lnTo>
                  <a:pt x="103079" y="48878"/>
                </a:lnTo>
                <a:lnTo>
                  <a:pt x="106820" y="51635"/>
                </a:lnTo>
                <a:lnTo>
                  <a:pt x="114393" y="53473"/>
                </a:lnTo>
                <a:lnTo>
                  <a:pt x="124522" y="54698"/>
                </a:lnTo>
                <a:lnTo>
                  <a:pt x="136354" y="55515"/>
                </a:lnTo>
                <a:lnTo>
                  <a:pt x="145513" y="54790"/>
                </a:lnTo>
                <a:lnTo>
                  <a:pt x="152888" y="53037"/>
                </a:lnTo>
                <a:lnTo>
                  <a:pt x="159076" y="50598"/>
                </a:lnTo>
                <a:lnTo>
                  <a:pt x="164470" y="48972"/>
                </a:lnTo>
                <a:lnTo>
                  <a:pt x="169337" y="47888"/>
                </a:lnTo>
                <a:lnTo>
                  <a:pt x="173851" y="47165"/>
                </a:lnTo>
                <a:lnTo>
                  <a:pt x="182254" y="46362"/>
                </a:lnTo>
                <a:lnTo>
                  <a:pt x="186272" y="46148"/>
                </a:lnTo>
                <a:lnTo>
                  <a:pt x="190221" y="44735"/>
                </a:lnTo>
                <a:lnTo>
                  <a:pt x="194124" y="42523"/>
                </a:lnTo>
                <a:lnTo>
                  <a:pt x="203445" y="35916"/>
                </a:lnTo>
                <a:lnTo>
                  <a:pt x="208107" y="35012"/>
                </a:lnTo>
                <a:lnTo>
                  <a:pt x="211128" y="34771"/>
                </a:lnTo>
                <a:lnTo>
                  <a:pt x="214411" y="33340"/>
                </a:lnTo>
                <a:lnTo>
                  <a:pt x="217871" y="31117"/>
                </a:lnTo>
                <a:lnTo>
                  <a:pt x="226480" y="24490"/>
                </a:lnTo>
                <a:lnTo>
                  <a:pt x="228457" y="22677"/>
                </a:lnTo>
                <a:lnTo>
                  <a:pt x="234039" y="17275"/>
                </a:lnTo>
                <a:lnTo>
                  <a:pt x="237306" y="15326"/>
                </a:lnTo>
                <a:lnTo>
                  <a:pt x="240754" y="14027"/>
                </a:lnTo>
                <a:lnTo>
                  <a:pt x="247971" y="12584"/>
                </a:lnTo>
                <a:lnTo>
                  <a:pt x="255413" y="11943"/>
                </a:lnTo>
                <a:lnTo>
                  <a:pt x="257905" y="10502"/>
                </a:lnTo>
                <a:lnTo>
                  <a:pt x="259566" y="8271"/>
                </a:lnTo>
                <a:lnTo>
                  <a:pt x="260674" y="5514"/>
                </a:lnTo>
                <a:lnTo>
                  <a:pt x="262683" y="3676"/>
                </a:lnTo>
                <a:lnTo>
                  <a:pt x="265292" y="2450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80"/>
          <p:cNvSpPr/>
          <p:nvPr/>
        </p:nvSpPr>
        <p:spPr>
          <a:xfrm>
            <a:off x="3177539" y="4805878"/>
            <a:ext cx="251462" cy="97592"/>
          </a:xfrm>
          <a:custGeom>
            <a:avLst/>
            <a:gdLst/>
            <a:ahLst/>
            <a:cxnLst/>
            <a:rect l="0" t="0" r="0" b="0"/>
            <a:pathLst>
              <a:path w="251462" h="97592">
                <a:moveTo>
                  <a:pt x="0" y="97591"/>
                </a:moveTo>
                <a:lnTo>
                  <a:pt x="50626" y="46966"/>
                </a:lnTo>
                <a:lnTo>
                  <a:pt x="57881" y="40981"/>
                </a:lnTo>
                <a:lnTo>
                  <a:pt x="63987" y="36991"/>
                </a:lnTo>
                <a:lnTo>
                  <a:pt x="69328" y="34331"/>
                </a:lnTo>
                <a:lnTo>
                  <a:pt x="76699" y="31288"/>
                </a:lnTo>
                <a:lnTo>
                  <a:pt x="85423" y="27989"/>
                </a:lnTo>
                <a:lnTo>
                  <a:pt x="95049" y="24520"/>
                </a:lnTo>
                <a:lnTo>
                  <a:pt x="104006" y="20937"/>
                </a:lnTo>
                <a:lnTo>
                  <a:pt x="112518" y="17279"/>
                </a:lnTo>
                <a:lnTo>
                  <a:pt x="120732" y="13569"/>
                </a:lnTo>
                <a:lnTo>
                  <a:pt x="127478" y="11097"/>
                </a:lnTo>
                <a:lnTo>
                  <a:pt x="133246" y="9449"/>
                </a:lnTo>
                <a:lnTo>
                  <a:pt x="138361" y="8349"/>
                </a:lnTo>
                <a:lnTo>
                  <a:pt x="143040" y="6347"/>
                </a:lnTo>
                <a:lnTo>
                  <a:pt x="147431" y="3742"/>
                </a:lnTo>
                <a:lnTo>
                  <a:pt x="151627" y="735"/>
                </a:lnTo>
                <a:lnTo>
                  <a:pt x="155695" y="0"/>
                </a:lnTo>
                <a:lnTo>
                  <a:pt x="159677" y="781"/>
                </a:lnTo>
                <a:lnTo>
                  <a:pt x="163602" y="2571"/>
                </a:lnTo>
                <a:lnTo>
                  <a:pt x="170028" y="5034"/>
                </a:lnTo>
                <a:lnTo>
                  <a:pt x="187328" y="11158"/>
                </a:lnTo>
                <a:lnTo>
                  <a:pt x="196006" y="14570"/>
                </a:lnTo>
                <a:lnTo>
                  <a:pt x="204330" y="18113"/>
                </a:lnTo>
                <a:lnTo>
                  <a:pt x="212421" y="21746"/>
                </a:lnTo>
                <a:lnTo>
                  <a:pt x="219084" y="27978"/>
                </a:lnTo>
                <a:lnTo>
                  <a:pt x="224796" y="35942"/>
                </a:lnTo>
                <a:lnTo>
                  <a:pt x="229874" y="45062"/>
                </a:lnTo>
                <a:lnTo>
                  <a:pt x="234530" y="51142"/>
                </a:lnTo>
                <a:lnTo>
                  <a:pt x="238904" y="55195"/>
                </a:lnTo>
                <a:lnTo>
                  <a:pt x="243089" y="57897"/>
                </a:lnTo>
                <a:lnTo>
                  <a:pt x="245879" y="60969"/>
                </a:lnTo>
                <a:lnTo>
                  <a:pt x="247740" y="64286"/>
                </a:lnTo>
                <a:lnTo>
                  <a:pt x="250726" y="72668"/>
                </a:lnTo>
                <a:lnTo>
                  <a:pt x="250971" y="74626"/>
                </a:lnTo>
                <a:lnTo>
                  <a:pt x="251134" y="77201"/>
                </a:lnTo>
                <a:lnTo>
                  <a:pt x="251461" y="861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81"/>
          <p:cNvSpPr/>
          <p:nvPr/>
        </p:nvSpPr>
        <p:spPr>
          <a:xfrm>
            <a:off x="3314700" y="4652009"/>
            <a:ext cx="45721" cy="251461"/>
          </a:xfrm>
          <a:custGeom>
            <a:avLst/>
            <a:gdLst/>
            <a:ahLst/>
            <a:cxnLst/>
            <a:rect l="0" t="0" r="0" b="0"/>
            <a:pathLst>
              <a:path w="45721" h="251461">
                <a:moveTo>
                  <a:pt x="45720" y="0"/>
                </a:moveTo>
                <a:lnTo>
                  <a:pt x="45720" y="58628"/>
                </a:lnTo>
                <a:lnTo>
                  <a:pt x="44450" y="63215"/>
                </a:lnTo>
                <a:lnTo>
                  <a:pt x="42333" y="67544"/>
                </a:lnTo>
                <a:lnTo>
                  <a:pt x="39652" y="71699"/>
                </a:lnTo>
                <a:lnTo>
                  <a:pt x="35324" y="84630"/>
                </a:lnTo>
                <a:lnTo>
                  <a:pt x="29899" y="103410"/>
                </a:lnTo>
                <a:lnTo>
                  <a:pt x="23743" y="126090"/>
                </a:lnTo>
                <a:lnTo>
                  <a:pt x="19639" y="142480"/>
                </a:lnTo>
                <a:lnTo>
                  <a:pt x="16902" y="154677"/>
                </a:lnTo>
                <a:lnTo>
                  <a:pt x="15078" y="164078"/>
                </a:lnTo>
                <a:lnTo>
                  <a:pt x="12592" y="174156"/>
                </a:lnTo>
                <a:lnTo>
                  <a:pt x="9664" y="184684"/>
                </a:lnTo>
                <a:lnTo>
                  <a:pt x="6443" y="195513"/>
                </a:lnTo>
                <a:lnTo>
                  <a:pt x="4295" y="204002"/>
                </a:lnTo>
                <a:lnTo>
                  <a:pt x="2863" y="210931"/>
                </a:lnTo>
                <a:lnTo>
                  <a:pt x="1909" y="216821"/>
                </a:lnTo>
                <a:lnTo>
                  <a:pt x="1272" y="222017"/>
                </a:lnTo>
                <a:lnTo>
                  <a:pt x="848" y="226752"/>
                </a:lnTo>
                <a:lnTo>
                  <a:pt x="0" y="2514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82"/>
          <p:cNvSpPr/>
          <p:nvPr/>
        </p:nvSpPr>
        <p:spPr>
          <a:xfrm>
            <a:off x="3246120" y="5097779"/>
            <a:ext cx="34290" cy="274322"/>
          </a:xfrm>
          <a:custGeom>
            <a:avLst/>
            <a:gdLst/>
            <a:ahLst/>
            <a:cxnLst/>
            <a:rect l="0" t="0" r="0" b="0"/>
            <a:pathLst>
              <a:path w="34290" h="274322">
                <a:moveTo>
                  <a:pt x="34289" y="0"/>
                </a:moveTo>
                <a:lnTo>
                  <a:pt x="28222" y="12136"/>
                </a:lnTo>
                <a:lnTo>
                  <a:pt x="26434" y="16981"/>
                </a:lnTo>
                <a:lnTo>
                  <a:pt x="25243" y="21481"/>
                </a:lnTo>
                <a:lnTo>
                  <a:pt x="24448" y="25751"/>
                </a:lnTo>
                <a:lnTo>
                  <a:pt x="23566" y="33882"/>
                </a:lnTo>
                <a:lnTo>
                  <a:pt x="23330" y="37828"/>
                </a:lnTo>
                <a:lnTo>
                  <a:pt x="23069" y="48986"/>
                </a:lnTo>
                <a:lnTo>
                  <a:pt x="22872" y="89410"/>
                </a:lnTo>
                <a:lnTo>
                  <a:pt x="21597" y="102787"/>
                </a:lnTo>
                <a:lnTo>
                  <a:pt x="13814" y="167812"/>
                </a:lnTo>
                <a:lnTo>
                  <a:pt x="13019" y="176645"/>
                </a:lnTo>
                <a:lnTo>
                  <a:pt x="12490" y="186343"/>
                </a:lnTo>
                <a:lnTo>
                  <a:pt x="11901" y="207280"/>
                </a:lnTo>
                <a:lnTo>
                  <a:pt x="10474" y="216927"/>
                </a:lnTo>
                <a:lnTo>
                  <a:pt x="8252" y="225898"/>
                </a:lnTo>
                <a:lnTo>
                  <a:pt x="5502" y="234419"/>
                </a:lnTo>
                <a:lnTo>
                  <a:pt x="3667" y="241369"/>
                </a:lnTo>
                <a:lnTo>
                  <a:pt x="2445" y="247273"/>
                </a:lnTo>
                <a:lnTo>
                  <a:pt x="1630" y="252478"/>
                </a:lnTo>
                <a:lnTo>
                  <a:pt x="1087" y="257219"/>
                </a:lnTo>
                <a:lnTo>
                  <a:pt x="724" y="261650"/>
                </a:lnTo>
                <a:lnTo>
                  <a:pt x="0" y="2743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83"/>
          <p:cNvSpPr/>
          <p:nvPr/>
        </p:nvSpPr>
        <p:spPr>
          <a:xfrm>
            <a:off x="2862654" y="4754879"/>
            <a:ext cx="120577" cy="422911"/>
          </a:xfrm>
          <a:custGeom>
            <a:avLst/>
            <a:gdLst/>
            <a:ahLst/>
            <a:cxnLst/>
            <a:rect l="0" t="0" r="0" b="0"/>
            <a:pathLst>
              <a:path w="120577" h="422911">
                <a:moveTo>
                  <a:pt x="120576" y="0"/>
                </a:moveTo>
                <a:lnTo>
                  <a:pt x="108440" y="6068"/>
                </a:lnTo>
                <a:lnTo>
                  <a:pt x="103595" y="9126"/>
                </a:lnTo>
                <a:lnTo>
                  <a:pt x="99096" y="12434"/>
                </a:lnTo>
                <a:lnTo>
                  <a:pt x="94825" y="15910"/>
                </a:lnTo>
                <a:lnTo>
                  <a:pt x="91979" y="19497"/>
                </a:lnTo>
                <a:lnTo>
                  <a:pt x="90081" y="23158"/>
                </a:lnTo>
                <a:lnTo>
                  <a:pt x="88816" y="26869"/>
                </a:lnTo>
                <a:lnTo>
                  <a:pt x="86702" y="30613"/>
                </a:lnTo>
                <a:lnTo>
                  <a:pt x="84023" y="34379"/>
                </a:lnTo>
                <a:lnTo>
                  <a:pt x="80968" y="38159"/>
                </a:lnTo>
                <a:lnTo>
                  <a:pt x="77660" y="41950"/>
                </a:lnTo>
                <a:lnTo>
                  <a:pt x="74185" y="45746"/>
                </a:lnTo>
                <a:lnTo>
                  <a:pt x="66938" y="53352"/>
                </a:lnTo>
                <a:lnTo>
                  <a:pt x="59483" y="60966"/>
                </a:lnTo>
                <a:lnTo>
                  <a:pt x="56987" y="64774"/>
                </a:lnTo>
                <a:lnTo>
                  <a:pt x="54214" y="72392"/>
                </a:lnTo>
                <a:lnTo>
                  <a:pt x="52205" y="77471"/>
                </a:lnTo>
                <a:lnTo>
                  <a:pt x="49595" y="83398"/>
                </a:lnTo>
                <a:lnTo>
                  <a:pt x="46585" y="89889"/>
                </a:lnTo>
                <a:lnTo>
                  <a:pt x="24146" y="135431"/>
                </a:lnTo>
                <a:lnTo>
                  <a:pt x="18189" y="148707"/>
                </a:lnTo>
                <a:lnTo>
                  <a:pt x="14218" y="158828"/>
                </a:lnTo>
                <a:lnTo>
                  <a:pt x="11571" y="166846"/>
                </a:lnTo>
                <a:lnTo>
                  <a:pt x="9806" y="174730"/>
                </a:lnTo>
                <a:lnTo>
                  <a:pt x="8629" y="182527"/>
                </a:lnTo>
                <a:lnTo>
                  <a:pt x="7845" y="190265"/>
                </a:lnTo>
                <a:lnTo>
                  <a:pt x="6051" y="199234"/>
                </a:lnTo>
                <a:lnTo>
                  <a:pt x="3586" y="209023"/>
                </a:lnTo>
                <a:lnTo>
                  <a:pt x="672" y="219358"/>
                </a:lnTo>
                <a:lnTo>
                  <a:pt x="0" y="227519"/>
                </a:lnTo>
                <a:lnTo>
                  <a:pt x="822" y="234230"/>
                </a:lnTo>
                <a:lnTo>
                  <a:pt x="3852" y="246342"/>
                </a:lnTo>
                <a:lnTo>
                  <a:pt x="4660" y="253128"/>
                </a:lnTo>
                <a:lnTo>
                  <a:pt x="5198" y="260192"/>
                </a:lnTo>
                <a:lnTo>
                  <a:pt x="5557" y="268712"/>
                </a:lnTo>
                <a:lnTo>
                  <a:pt x="6063" y="296365"/>
                </a:lnTo>
                <a:lnTo>
                  <a:pt x="6275" y="358112"/>
                </a:lnTo>
                <a:lnTo>
                  <a:pt x="7545" y="360661"/>
                </a:lnTo>
                <a:lnTo>
                  <a:pt x="9662" y="362361"/>
                </a:lnTo>
                <a:lnTo>
                  <a:pt x="12343" y="363494"/>
                </a:lnTo>
                <a:lnTo>
                  <a:pt x="14131" y="366789"/>
                </a:lnTo>
                <a:lnTo>
                  <a:pt x="16117" y="377225"/>
                </a:lnTo>
                <a:lnTo>
                  <a:pt x="17000" y="386942"/>
                </a:lnTo>
                <a:lnTo>
                  <a:pt x="17613" y="399594"/>
                </a:lnTo>
                <a:lnTo>
                  <a:pt x="17664" y="405351"/>
                </a:lnTo>
                <a:lnTo>
                  <a:pt x="18948" y="408664"/>
                </a:lnTo>
                <a:lnTo>
                  <a:pt x="21074" y="412143"/>
                </a:lnTo>
                <a:lnTo>
                  <a:pt x="29135" y="4229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84"/>
          <p:cNvSpPr/>
          <p:nvPr/>
        </p:nvSpPr>
        <p:spPr>
          <a:xfrm>
            <a:off x="2948940" y="4789169"/>
            <a:ext cx="68581" cy="354332"/>
          </a:xfrm>
          <a:custGeom>
            <a:avLst/>
            <a:gdLst/>
            <a:ahLst/>
            <a:cxnLst/>
            <a:rect l="0" t="0" r="0" b="0"/>
            <a:pathLst>
              <a:path w="68581" h="354332">
                <a:moveTo>
                  <a:pt x="68580" y="0"/>
                </a:moveTo>
                <a:lnTo>
                  <a:pt x="68580" y="6068"/>
                </a:lnTo>
                <a:lnTo>
                  <a:pt x="67310" y="9126"/>
                </a:lnTo>
                <a:lnTo>
                  <a:pt x="65193" y="12434"/>
                </a:lnTo>
                <a:lnTo>
                  <a:pt x="62512" y="15910"/>
                </a:lnTo>
                <a:lnTo>
                  <a:pt x="60724" y="19496"/>
                </a:lnTo>
                <a:lnTo>
                  <a:pt x="58738" y="26869"/>
                </a:lnTo>
                <a:lnTo>
                  <a:pt x="56939" y="33152"/>
                </a:lnTo>
                <a:lnTo>
                  <a:pt x="51553" y="50295"/>
                </a:lnTo>
                <a:lnTo>
                  <a:pt x="47068" y="60200"/>
                </a:lnTo>
                <a:lnTo>
                  <a:pt x="41539" y="70614"/>
                </a:lnTo>
                <a:lnTo>
                  <a:pt x="35312" y="81366"/>
                </a:lnTo>
                <a:lnTo>
                  <a:pt x="31161" y="89804"/>
                </a:lnTo>
                <a:lnTo>
                  <a:pt x="28394" y="96699"/>
                </a:lnTo>
                <a:lnTo>
                  <a:pt x="26549" y="102566"/>
                </a:lnTo>
                <a:lnTo>
                  <a:pt x="25319" y="109018"/>
                </a:lnTo>
                <a:lnTo>
                  <a:pt x="24499" y="115859"/>
                </a:lnTo>
                <a:lnTo>
                  <a:pt x="23953" y="122959"/>
                </a:lnTo>
                <a:lnTo>
                  <a:pt x="22318" y="131503"/>
                </a:lnTo>
                <a:lnTo>
                  <a:pt x="19959" y="141009"/>
                </a:lnTo>
                <a:lnTo>
                  <a:pt x="17116" y="151156"/>
                </a:lnTo>
                <a:lnTo>
                  <a:pt x="13950" y="160461"/>
                </a:lnTo>
                <a:lnTo>
                  <a:pt x="10570" y="169204"/>
                </a:lnTo>
                <a:lnTo>
                  <a:pt x="7047" y="177573"/>
                </a:lnTo>
                <a:lnTo>
                  <a:pt x="4698" y="184422"/>
                </a:lnTo>
                <a:lnTo>
                  <a:pt x="3132" y="190258"/>
                </a:lnTo>
                <a:lnTo>
                  <a:pt x="2088" y="195419"/>
                </a:lnTo>
                <a:lnTo>
                  <a:pt x="1392" y="201400"/>
                </a:lnTo>
                <a:lnTo>
                  <a:pt x="927" y="207926"/>
                </a:lnTo>
                <a:lnTo>
                  <a:pt x="412" y="220682"/>
                </a:lnTo>
                <a:lnTo>
                  <a:pt x="183" y="230585"/>
                </a:lnTo>
                <a:lnTo>
                  <a:pt x="0" y="338554"/>
                </a:lnTo>
                <a:lnTo>
                  <a:pt x="11430" y="3543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85"/>
          <p:cNvSpPr/>
          <p:nvPr/>
        </p:nvSpPr>
        <p:spPr>
          <a:xfrm>
            <a:off x="3669029" y="4823459"/>
            <a:ext cx="125020" cy="445771"/>
          </a:xfrm>
          <a:custGeom>
            <a:avLst/>
            <a:gdLst/>
            <a:ahLst/>
            <a:cxnLst/>
            <a:rect l="0" t="0" r="0" b="0"/>
            <a:pathLst>
              <a:path w="125020" h="445771">
                <a:moveTo>
                  <a:pt x="0" y="0"/>
                </a:moveTo>
                <a:lnTo>
                  <a:pt x="29524" y="9842"/>
                </a:lnTo>
                <a:lnTo>
                  <a:pt x="33653" y="12911"/>
                </a:lnTo>
                <a:lnTo>
                  <a:pt x="38945" y="17498"/>
                </a:lnTo>
                <a:lnTo>
                  <a:pt x="50330" y="28097"/>
                </a:lnTo>
                <a:lnTo>
                  <a:pt x="63878" y="41204"/>
                </a:lnTo>
                <a:lnTo>
                  <a:pt x="89771" y="66935"/>
                </a:lnTo>
                <a:lnTo>
                  <a:pt x="95407" y="73833"/>
                </a:lnTo>
                <a:lnTo>
                  <a:pt x="100435" y="80973"/>
                </a:lnTo>
                <a:lnTo>
                  <a:pt x="105057" y="88272"/>
                </a:lnTo>
                <a:lnTo>
                  <a:pt x="109408" y="98218"/>
                </a:lnTo>
                <a:lnTo>
                  <a:pt x="113579" y="109929"/>
                </a:lnTo>
                <a:lnTo>
                  <a:pt x="117630" y="122816"/>
                </a:lnTo>
                <a:lnTo>
                  <a:pt x="120330" y="133948"/>
                </a:lnTo>
                <a:lnTo>
                  <a:pt x="122130" y="143909"/>
                </a:lnTo>
                <a:lnTo>
                  <a:pt x="123330" y="153089"/>
                </a:lnTo>
                <a:lnTo>
                  <a:pt x="124130" y="164290"/>
                </a:lnTo>
                <a:lnTo>
                  <a:pt x="124664" y="176836"/>
                </a:lnTo>
                <a:lnTo>
                  <a:pt x="125019" y="190281"/>
                </a:lnTo>
                <a:lnTo>
                  <a:pt x="123986" y="209404"/>
                </a:lnTo>
                <a:lnTo>
                  <a:pt x="122028" y="232313"/>
                </a:lnTo>
                <a:lnTo>
                  <a:pt x="119452" y="257745"/>
                </a:lnTo>
                <a:lnTo>
                  <a:pt x="113925" y="282320"/>
                </a:lnTo>
                <a:lnTo>
                  <a:pt x="106430" y="306324"/>
                </a:lnTo>
                <a:lnTo>
                  <a:pt x="97624" y="329946"/>
                </a:lnTo>
                <a:lnTo>
                  <a:pt x="91753" y="348234"/>
                </a:lnTo>
                <a:lnTo>
                  <a:pt x="87838" y="362966"/>
                </a:lnTo>
                <a:lnTo>
                  <a:pt x="85229" y="375328"/>
                </a:lnTo>
                <a:lnTo>
                  <a:pt x="82219" y="386109"/>
                </a:lnTo>
                <a:lnTo>
                  <a:pt x="78944" y="395836"/>
                </a:lnTo>
                <a:lnTo>
                  <a:pt x="75489" y="404861"/>
                </a:lnTo>
                <a:lnTo>
                  <a:pt x="71916" y="412147"/>
                </a:lnTo>
                <a:lnTo>
                  <a:pt x="68264" y="418275"/>
                </a:lnTo>
                <a:lnTo>
                  <a:pt x="64560" y="423630"/>
                </a:lnTo>
                <a:lnTo>
                  <a:pt x="60820" y="428470"/>
                </a:lnTo>
                <a:lnTo>
                  <a:pt x="57057" y="432967"/>
                </a:lnTo>
                <a:lnTo>
                  <a:pt x="45721" y="4457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86"/>
          <p:cNvSpPr/>
          <p:nvPr/>
        </p:nvSpPr>
        <p:spPr>
          <a:xfrm>
            <a:off x="3714750" y="4732019"/>
            <a:ext cx="194264" cy="674371"/>
          </a:xfrm>
          <a:custGeom>
            <a:avLst/>
            <a:gdLst/>
            <a:ahLst/>
            <a:cxnLst/>
            <a:rect l="0" t="0" r="0" b="0"/>
            <a:pathLst>
              <a:path w="194264" h="674371">
                <a:moveTo>
                  <a:pt x="114300" y="0"/>
                </a:moveTo>
                <a:lnTo>
                  <a:pt x="142286" y="27986"/>
                </a:lnTo>
                <a:lnTo>
                  <a:pt x="144387" y="31358"/>
                </a:lnTo>
                <a:lnTo>
                  <a:pt x="148614" y="42170"/>
                </a:lnTo>
                <a:lnTo>
                  <a:pt x="154104" y="49646"/>
                </a:lnTo>
                <a:lnTo>
                  <a:pt x="157346" y="53417"/>
                </a:lnTo>
                <a:lnTo>
                  <a:pt x="160777" y="57202"/>
                </a:lnTo>
                <a:lnTo>
                  <a:pt x="164334" y="60995"/>
                </a:lnTo>
                <a:lnTo>
                  <a:pt x="167976" y="68603"/>
                </a:lnTo>
                <a:lnTo>
                  <a:pt x="171674" y="78756"/>
                </a:lnTo>
                <a:lnTo>
                  <a:pt x="175409" y="90604"/>
                </a:lnTo>
                <a:lnTo>
                  <a:pt x="179559" y="110542"/>
                </a:lnTo>
                <a:lnTo>
                  <a:pt x="180666" y="119415"/>
                </a:lnTo>
                <a:lnTo>
                  <a:pt x="185282" y="132660"/>
                </a:lnTo>
                <a:lnTo>
                  <a:pt x="188291" y="137970"/>
                </a:lnTo>
                <a:lnTo>
                  <a:pt x="191635" y="150644"/>
                </a:lnTo>
                <a:lnTo>
                  <a:pt x="193121" y="164743"/>
                </a:lnTo>
                <a:lnTo>
                  <a:pt x="193781" y="179476"/>
                </a:lnTo>
                <a:lnTo>
                  <a:pt x="194153" y="202051"/>
                </a:lnTo>
                <a:lnTo>
                  <a:pt x="194263" y="236961"/>
                </a:lnTo>
                <a:lnTo>
                  <a:pt x="193009" y="250685"/>
                </a:lnTo>
                <a:lnTo>
                  <a:pt x="190902" y="264913"/>
                </a:lnTo>
                <a:lnTo>
                  <a:pt x="188228" y="279479"/>
                </a:lnTo>
                <a:lnTo>
                  <a:pt x="186445" y="291729"/>
                </a:lnTo>
                <a:lnTo>
                  <a:pt x="184464" y="312114"/>
                </a:lnTo>
                <a:lnTo>
                  <a:pt x="180197" y="329641"/>
                </a:lnTo>
                <a:lnTo>
                  <a:pt x="171527" y="353517"/>
                </a:lnTo>
                <a:lnTo>
                  <a:pt x="154974" y="397996"/>
                </a:lnTo>
                <a:lnTo>
                  <a:pt x="147766" y="416461"/>
                </a:lnTo>
                <a:lnTo>
                  <a:pt x="141690" y="431311"/>
                </a:lnTo>
                <a:lnTo>
                  <a:pt x="136370" y="443750"/>
                </a:lnTo>
                <a:lnTo>
                  <a:pt x="130459" y="460959"/>
                </a:lnTo>
                <a:lnTo>
                  <a:pt x="126562" y="474111"/>
                </a:lnTo>
                <a:lnTo>
                  <a:pt x="120596" y="488423"/>
                </a:lnTo>
                <a:lnTo>
                  <a:pt x="116165" y="504693"/>
                </a:lnTo>
                <a:lnTo>
                  <a:pt x="113003" y="512992"/>
                </a:lnTo>
                <a:lnTo>
                  <a:pt x="108355" y="523605"/>
                </a:lnTo>
                <a:lnTo>
                  <a:pt x="102717" y="535760"/>
                </a:lnTo>
                <a:lnTo>
                  <a:pt x="96418" y="545134"/>
                </a:lnTo>
                <a:lnTo>
                  <a:pt x="89679" y="552653"/>
                </a:lnTo>
                <a:lnTo>
                  <a:pt x="76687" y="564394"/>
                </a:lnTo>
                <a:lnTo>
                  <a:pt x="59973" y="580238"/>
                </a:lnTo>
                <a:lnTo>
                  <a:pt x="57762" y="581136"/>
                </a:lnTo>
                <a:lnTo>
                  <a:pt x="51918" y="582133"/>
                </a:lnTo>
                <a:lnTo>
                  <a:pt x="49852" y="583669"/>
                </a:lnTo>
                <a:lnTo>
                  <a:pt x="48474" y="585962"/>
                </a:lnTo>
                <a:lnTo>
                  <a:pt x="47556" y="588762"/>
                </a:lnTo>
                <a:lnTo>
                  <a:pt x="45674" y="590628"/>
                </a:lnTo>
                <a:lnTo>
                  <a:pt x="43149" y="591872"/>
                </a:lnTo>
                <a:lnTo>
                  <a:pt x="40196" y="592702"/>
                </a:lnTo>
                <a:lnTo>
                  <a:pt x="38227" y="594525"/>
                </a:lnTo>
                <a:lnTo>
                  <a:pt x="36915" y="597010"/>
                </a:lnTo>
                <a:lnTo>
                  <a:pt x="35456" y="603158"/>
                </a:lnTo>
                <a:lnTo>
                  <a:pt x="34808" y="610124"/>
                </a:lnTo>
                <a:lnTo>
                  <a:pt x="33365" y="612490"/>
                </a:lnTo>
                <a:lnTo>
                  <a:pt x="31133" y="614066"/>
                </a:lnTo>
                <a:lnTo>
                  <a:pt x="28375" y="615118"/>
                </a:lnTo>
                <a:lnTo>
                  <a:pt x="26537" y="617088"/>
                </a:lnTo>
                <a:lnTo>
                  <a:pt x="25311" y="619672"/>
                </a:lnTo>
                <a:lnTo>
                  <a:pt x="24494" y="622665"/>
                </a:lnTo>
                <a:lnTo>
                  <a:pt x="22679" y="624660"/>
                </a:lnTo>
                <a:lnTo>
                  <a:pt x="20199" y="625990"/>
                </a:lnTo>
                <a:lnTo>
                  <a:pt x="17276" y="626877"/>
                </a:lnTo>
                <a:lnTo>
                  <a:pt x="15327" y="628738"/>
                </a:lnTo>
                <a:lnTo>
                  <a:pt x="14028" y="631249"/>
                </a:lnTo>
                <a:lnTo>
                  <a:pt x="13162" y="634193"/>
                </a:lnTo>
                <a:lnTo>
                  <a:pt x="8813" y="640850"/>
                </a:lnTo>
                <a:lnTo>
                  <a:pt x="1740" y="649405"/>
                </a:lnTo>
                <a:lnTo>
                  <a:pt x="773" y="657348"/>
                </a:lnTo>
                <a:lnTo>
                  <a:pt x="0" y="6743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87"/>
          <p:cNvSpPr/>
          <p:nvPr/>
        </p:nvSpPr>
        <p:spPr>
          <a:xfrm>
            <a:off x="3166110" y="5577839"/>
            <a:ext cx="11291" cy="388621"/>
          </a:xfrm>
          <a:custGeom>
            <a:avLst/>
            <a:gdLst/>
            <a:ahLst/>
            <a:cxnLst/>
            <a:rect l="0" t="0" r="0" b="0"/>
            <a:pathLst>
              <a:path w="11291" h="388621">
                <a:moveTo>
                  <a:pt x="0" y="0"/>
                </a:moveTo>
                <a:lnTo>
                  <a:pt x="0" y="70764"/>
                </a:lnTo>
                <a:lnTo>
                  <a:pt x="1270" y="80196"/>
                </a:lnTo>
                <a:lnTo>
                  <a:pt x="3386" y="89024"/>
                </a:lnTo>
                <a:lnTo>
                  <a:pt x="6068" y="97450"/>
                </a:lnTo>
                <a:lnTo>
                  <a:pt x="7855" y="106877"/>
                </a:lnTo>
                <a:lnTo>
                  <a:pt x="9046" y="116971"/>
                </a:lnTo>
                <a:lnTo>
                  <a:pt x="9841" y="127511"/>
                </a:lnTo>
                <a:lnTo>
                  <a:pt x="10371" y="144698"/>
                </a:lnTo>
                <a:lnTo>
                  <a:pt x="11290" y="237605"/>
                </a:lnTo>
                <a:lnTo>
                  <a:pt x="10067" y="251113"/>
                </a:lnTo>
                <a:lnTo>
                  <a:pt x="7981" y="265199"/>
                </a:lnTo>
                <a:lnTo>
                  <a:pt x="5320" y="279670"/>
                </a:lnTo>
                <a:lnTo>
                  <a:pt x="3547" y="290586"/>
                </a:lnTo>
                <a:lnTo>
                  <a:pt x="2365" y="299134"/>
                </a:lnTo>
                <a:lnTo>
                  <a:pt x="1576" y="306103"/>
                </a:lnTo>
                <a:lnTo>
                  <a:pt x="1050" y="314559"/>
                </a:lnTo>
                <a:lnTo>
                  <a:pt x="467" y="334114"/>
                </a:lnTo>
                <a:lnTo>
                  <a:pt x="27" y="364788"/>
                </a:lnTo>
                <a:lnTo>
                  <a:pt x="0" y="3886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88"/>
          <p:cNvSpPr/>
          <p:nvPr/>
        </p:nvSpPr>
        <p:spPr>
          <a:xfrm>
            <a:off x="4491990" y="4583429"/>
            <a:ext cx="662940" cy="57151"/>
          </a:xfrm>
          <a:custGeom>
            <a:avLst/>
            <a:gdLst/>
            <a:ahLst/>
            <a:cxnLst/>
            <a:rect l="0" t="0" r="0" b="0"/>
            <a:pathLst>
              <a:path w="662940" h="57151">
                <a:moveTo>
                  <a:pt x="0" y="0"/>
                </a:moveTo>
                <a:lnTo>
                  <a:pt x="12135" y="6068"/>
                </a:lnTo>
                <a:lnTo>
                  <a:pt x="16980" y="7856"/>
                </a:lnTo>
                <a:lnTo>
                  <a:pt x="21480" y="9047"/>
                </a:lnTo>
                <a:lnTo>
                  <a:pt x="40654" y="10724"/>
                </a:lnTo>
                <a:lnTo>
                  <a:pt x="61248" y="12386"/>
                </a:lnTo>
                <a:lnTo>
                  <a:pt x="73852" y="14608"/>
                </a:lnTo>
                <a:lnTo>
                  <a:pt x="87335" y="17359"/>
                </a:lnTo>
                <a:lnTo>
                  <a:pt x="106483" y="20463"/>
                </a:lnTo>
                <a:lnTo>
                  <a:pt x="154852" y="27298"/>
                </a:lnTo>
                <a:lnTo>
                  <a:pt x="184515" y="29629"/>
                </a:lnTo>
                <a:lnTo>
                  <a:pt x="216990" y="31183"/>
                </a:lnTo>
                <a:lnTo>
                  <a:pt x="292019" y="32909"/>
                </a:lnTo>
                <a:lnTo>
                  <a:pt x="384633" y="33676"/>
                </a:lnTo>
                <a:lnTo>
                  <a:pt x="426602" y="35151"/>
                </a:lnTo>
                <a:lnTo>
                  <a:pt x="464741" y="37404"/>
                </a:lnTo>
                <a:lnTo>
                  <a:pt x="526591" y="42024"/>
                </a:lnTo>
                <a:lnTo>
                  <a:pt x="562547" y="44078"/>
                </a:lnTo>
                <a:lnTo>
                  <a:pt x="590381" y="44990"/>
                </a:lnTo>
                <a:lnTo>
                  <a:pt x="603137" y="45234"/>
                </a:lnTo>
                <a:lnTo>
                  <a:pt x="614181" y="46666"/>
                </a:lnTo>
                <a:lnTo>
                  <a:pt x="624084" y="48891"/>
                </a:lnTo>
                <a:lnTo>
                  <a:pt x="633226" y="51644"/>
                </a:lnTo>
                <a:lnTo>
                  <a:pt x="640590" y="53479"/>
                </a:lnTo>
                <a:lnTo>
                  <a:pt x="646770" y="54703"/>
                </a:lnTo>
                <a:lnTo>
                  <a:pt x="662939" y="571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89"/>
          <p:cNvSpPr/>
          <p:nvPr/>
        </p:nvSpPr>
        <p:spPr>
          <a:xfrm>
            <a:off x="1897380" y="4800600"/>
            <a:ext cx="491491" cy="125730"/>
          </a:xfrm>
          <a:custGeom>
            <a:avLst/>
            <a:gdLst/>
            <a:ahLst/>
            <a:cxnLst/>
            <a:rect l="0" t="0" r="0" b="0"/>
            <a:pathLst>
              <a:path w="491491" h="125730">
                <a:moveTo>
                  <a:pt x="0" y="0"/>
                </a:moveTo>
                <a:lnTo>
                  <a:pt x="41600" y="20800"/>
                </a:lnTo>
                <a:lnTo>
                  <a:pt x="48053" y="22757"/>
                </a:lnTo>
                <a:lnTo>
                  <a:pt x="68770" y="28317"/>
                </a:lnTo>
                <a:lnTo>
                  <a:pt x="77597" y="30308"/>
                </a:lnTo>
                <a:lnTo>
                  <a:pt x="90791" y="32520"/>
                </a:lnTo>
                <a:lnTo>
                  <a:pt x="96087" y="34380"/>
                </a:lnTo>
                <a:lnTo>
                  <a:pt x="100888" y="36889"/>
                </a:lnTo>
                <a:lnTo>
                  <a:pt x="105358" y="39833"/>
                </a:lnTo>
                <a:lnTo>
                  <a:pt x="113712" y="43103"/>
                </a:lnTo>
                <a:lnTo>
                  <a:pt x="122929" y="44557"/>
                </a:lnTo>
                <a:lnTo>
                  <a:pt x="135491" y="45203"/>
                </a:lnTo>
                <a:lnTo>
                  <a:pt x="143667" y="46645"/>
                </a:lnTo>
                <a:lnTo>
                  <a:pt x="152928" y="48876"/>
                </a:lnTo>
                <a:lnTo>
                  <a:pt x="162912" y="51634"/>
                </a:lnTo>
                <a:lnTo>
                  <a:pt x="174648" y="53473"/>
                </a:lnTo>
                <a:lnTo>
                  <a:pt x="187552" y="54698"/>
                </a:lnTo>
                <a:lnTo>
                  <a:pt x="212896" y="56060"/>
                </a:lnTo>
                <a:lnTo>
                  <a:pt x="232627" y="56665"/>
                </a:lnTo>
                <a:lnTo>
                  <a:pt x="241445" y="58097"/>
                </a:lnTo>
                <a:lnTo>
                  <a:pt x="249863" y="60321"/>
                </a:lnTo>
                <a:lnTo>
                  <a:pt x="258015" y="63074"/>
                </a:lnTo>
                <a:lnTo>
                  <a:pt x="276150" y="67449"/>
                </a:lnTo>
                <a:lnTo>
                  <a:pt x="330166" y="79083"/>
                </a:lnTo>
                <a:lnTo>
                  <a:pt x="352191" y="84473"/>
                </a:lnTo>
                <a:lnTo>
                  <a:pt x="369414" y="89335"/>
                </a:lnTo>
                <a:lnTo>
                  <a:pt x="383436" y="93846"/>
                </a:lnTo>
                <a:lnTo>
                  <a:pt x="395324" y="96854"/>
                </a:lnTo>
                <a:lnTo>
                  <a:pt x="405789" y="98859"/>
                </a:lnTo>
                <a:lnTo>
                  <a:pt x="415306" y="100196"/>
                </a:lnTo>
                <a:lnTo>
                  <a:pt x="424190" y="102357"/>
                </a:lnTo>
                <a:lnTo>
                  <a:pt x="432654" y="105068"/>
                </a:lnTo>
                <a:lnTo>
                  <a:pt x="440835" y="108145"/>
                </a:lnTo>
                <a:lnTo>
                  <a:pt x="453313" y="111564"/>
                </a:lnTo>
                <a:lnTo>
                  <a:pt x="464362" y="114354"/>
                </a:lnTo>
                <a:lnTo>
                  <a:pt x="470865" y="116876"/>
                </a:lnTo>
                <a:lnTo>
                  <a:pt x="491490" y="1257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90"/>
          <p:cNvSpPr/>
          <p:nvPr/>
        </p:nvSpPr>
        <p:spPr>
          <a:xfrm>
            <a:off x="3234689" y="5554979"/>
            <a:ext cx="91441" cy="548641"/>
          </a:xfrm>
          <a:custGeom>
            <a:avLst/>
            <a:gdLst/>
            <a:ahLst/>
            <a:cxnLst/>
            <a:rect l="0" t="0" r="0" b="0"/>
            <a:pathLst>
              <a:path w="91441" h="548641">
                <a:moveTo>
                  <a:pt x="0" y="0"/>
                </a:moveTo>
                <a:lnTo>
                  <a:pt x="36710" y="73420"/>
                </a:lnTo>
                <a:lnTo>
                  <a:pt x="39714" y="83236"/>
                </a:lnTo>
                <a:lnTo>
                  <a:pt x="41716" y="93591"/>
                </a:lnTo>
                <a:lnTo>
                  <a:pt x="43051" y="104304"/>
                </a:lnTo>
                <a:lnTo>
                  <a:pt x="46481" y="119066"/>
                </a:lnTo>
                <a:lnTo>
                  <a:pt x="51307" y="136528"/>
                </a:lnTo>
                <a:lnTo>
                  <a:pt x="57065" y="155789"/>
                </a:lnTo>
                <a:lnTo>
                  <a:pt x="60904" y="172439"/>
                </a:lnTo>
                <a:lnTo>
                  <a:pt x="63463" y="187350"/>
                </a:lnTo>
                <a:lnTo>
                  <a:pt x="67576" y="222967"/>
                </a:lnTo>
                <a:lnTo>
                  <a:pt x="73637" y="281130"/>
                </a:lnTo>
                <a:lnTo>
                  <a:pt x="86607" y="441941"/>
                </a:lnTo>
                <a:lnTo>
                  <a:pt x="89292" y="481322"/>
                </a:lnTo>
                <a:lnTo>
                  <a:pt x="90486" y="506445"/>
                </a:lnTo>
                <a:lnTo>
                  <a:pt x="91315" y="534429"/>
                </a:lnTo>
                <a:lnTo>
                  <a:pt x="91440" y="5486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91"/>
          <p:cNvSpPr/>
          <p:nvPr/>
        </p:nvSpPr>
        <p:spPr>
          <a:xfrm>
            <a:off x="3417570" y="3989070"/>
            <a:ext cx="11431" cy="491490"/>
          </a:xfrm>
          <a:custGeom>
            <a:avLst/>
            <a:gdLst/>
            <a:ahLst/>
            <a:cxnLst/>
            <a:rect l="0" t="0" r="0" b="0"/>
            <a:pathLst>
              <a:path w="11431" h="491490">
                <a:moveTo>
                  <a:pt x="11430" y="0"/>
                </a:moveTo>
                <a:lnTo>
                  <a:pt x="11430" y="143419"/>
                </a:lnTo>
                <a:lnTo>
                  <a:pt x="1059" y="361847"/>
                </a:lnTo>
                <a:lnTo>
                  <a:pt x="470" y="387727"/>
                </a:lnTo>
                <a:lnTo>
                  <a:pt x="0" y="4914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92"/>
          <p:cNvSpPr/>
          <p:nvPr/>
        </p:nvSpPr>
        <p:spPr>
          <a:xfrm>
            <a:off x="3554729" y="3954779"/>
            <a:ext cx="45251" cy="514351"/>
          </a:xfrm>
          <a:custGeom>
            <a:avLst/>
            <a:gdLst/>
            <a:ahLst/>
            <a:cxnLst/>
            <a:rect l="0" t="0" r="0" b="0"/>
            <a:pathLst>
              <a:path w="45251" h="514351">
                <a:moveTo>
                  <a:pt x="34291" y="0"/>
                </a:moveTo>
                <a:lnTo>
                  <a:pt x="40358" y="12136"/>
                </a:lnTo>
                <a:lnTo>
                  <a:pt x="42146" y="18251"/>
                </a:lnTo>
                <a:lnTo>
                  <a:pt x="43337" y="24868"/>
                </a:lnTo>
                <a:lnTo>
                  <a:pt x="44662" y="40262"/>
                </a:lnTo>
                <a:lnTo>
                  <a:pt x="45250" y="59805"/>
                </a:lnTo>
                <a:lnTo>
                  <a:pt x="42867" y="83050"/>
                </a:lnTo>
                <a:lnTo>
                  <a:pt x="33446" y="152905"/>
                </a:lnTo>
                <a:lnTo>
                  <a:pt x="28648" y="183217"/>
                </a:lnTo>
                <a:lnTo>
                  <a:pt x="24178" y="208505"/>
                </a:lnTo>
                <a:lnTo>
                  <a:pt x="19929" y="230443"/>
                </a:lnTo>
                <a:lnTo>
                  <a:pt x="17096" y="251419"/>
                </a:lnTo>
                <a:lnTo>
                  <a:pt x="15208" y="271753"/>
                </a:lnTo>
                <a:lnTo>
                  <a:pt x="13949" y="291659"/>
                </a:lnTo>
                <a:lnTo>
                  <a:pt x="11839" y="310009"/>
                </a:lnTo>
                <a:lnTo>
                  <a:pt x="9163" y="327323"/>
                </a:lnTo>
                <a:lnTo>
                  <a:pt x="6109" y="343945"/>
                </a:lnTo>
                <a:lnTo>
                  <a:pt x="4073" y="360107"/>
                </a:lnTo>
                <a:lnTo>
                  <a:pt x="2715" y="375962"/>
                </a:lnTo>
                <a:lnTo>
                  <a:pt x="0" y="5143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93"/>
          <p:cNvSpPr/>
          <p:nvPr/>
        </p:nvSpPr>
        <p:spPr>
          <a:xfrm>
            <a:off x="2571750" y="5189219"/>
            <a:ext cx="160021" cy="285751"/>
          </a:xfrm>
          <a:custGeom>
            <a:avLst/>
            <a:gdLst/>
            <a:ahLst/>
            <a:cxnLst/>
            <a:rect l="0" t="0" r="0" b="0"/>
            <a:pathLst>
              <a:path w="160021" h="285751">
                <a:moveTo>
                  <a:pt x="0" y="0"/>
                </a:moveTo>
                <a:lnTo>
                  <a:pt x="6067" y="12136"/>
                </a:lnTo>
                <a:lnTo>
                  <a:pt x="7855" y="16981"/>
                </a:lnTo>
                <a:lnTo>
                  <a:pt x="9841" y="25751"/>
                </a:lnTo>
                <a:lnTo>
                  <a:pt x="14180" y="36217"/>
                </a:lnTo>
                <a:lnTo>
                  <a:pt x="20883" y="50815"/>
                </a:lnTo>
                <a:lnTo>
                  <a:pt x="29162" y="68167"/>
                </a:lnTo>
                <a:lnTo>
                  <a:pt x="35951" y="81005"/>
                </a:lnTo>
                <a:lnTo>
                  <a:pt x="41747" y="90833"/>
                </a:lnTo>
                <a:lnTo>
                  <a:pt x="46882" y="98656"/>
                </a:lnTo>
                <a:lnTo>
                  <a:pt x="51574" y="106410"/>
                </a:lnTo>
                <a:lnTo>
                  <a:pt x="55973" y="114121"/>
                </a:lnTo>
                <a:lnTo>
                  <a:pt x="60175" y="121801"/>
                </a:lnTo>
                <a:lnTo>
                  <a:pt x="93025" y="178482"/>
                </a:lnTo>
                <a:lnTo>
                  <a:pt x="109501" y="209289"/>
                </a:lnTo>
                <a:lnTo>
                  <a:pt x="118720" y="224616"/>
                </a:lnTo>
                <a:lnTo>
                  <a:pt x="128677" y="239914"/>
                </a:lnTo>
                <a:lnTo>
                  <a:pt x="160020" y="2857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94"/>
          <p:cNvSpPr/>
          <p:nvPr/>
        </p:nvSpPr>
        <p:spPr>
          <a:xfrm>
            <a:off x="2594610" y="5154929"/>
            <a:ext cx="171451" cy="297181"/>
          </a:xfrm>
          <a:custGeom>
            <a:avLst/>
            <a:gdLst/>
            <a:ahLst/>
            <a:cxnLst/>
            <a:rect l="0" t="0" r="0" b="0"/>
            <a:pathLst>
              <a:path w="171451" h="297181">
                <a:moveTo>
                  <a:pt x="0" y="0"/>
                </a:moveTo>
                <a:lnTo>
                  <a:pt x="6067" y="12136"/>
                </a:lnTo>
                <a:lnTo>
                  <a:pt x="9125" y="16981"/>
                </a:lnTo>
                <a:lnTo>
                  <a:pt x="12433" y="21481"/>
                </a:lnTo>
                <a:lnTo>
                  <a:pt x="15908" y="25751"/>
                </a:lnTo>
                <a:lnTo>
                  <a:pt x="19770" y="33882"/>
                </a:lnTo>
                <a:lnTo>
                  <a:pt x="22756" y="42999"/>
                </a:lnTo>
                <a:lnTo>
                  <a:pt x="25331" y="48986"/>
                </a:lnTo>
                <a:lnTo>
                  <a:pt x="28317" y="55518"/>
                </a:lnTo>
                <a:lnTo>
                  <a:pt x="31578" y="61142"/>
                </a:lnTo>
                <a:lnTo>
                  <a:pt x="35022" y="66162"/>
                </a:lnTo>
                <a:lnTo>
                  <a:pt x="38588" y="70777"/>
                </a:lnTo>
                <a:lnTo>
                  <a:pt x="42235" y="76395"/>
                </a:lnTo>
                <a:lnTo>
                  <a:pt x="45936" y="82680"/>
                </a:lnTo>
                <a:lnTo>
                  <a:pt x="49674" y="89410"/>
                </a:lnTo>
                <a:lnTo>
                  <a:pt x="105344" y="183844"/>
                </a:lnTo>
                <a:lnTo>
                  <a:pt x="127676" y="224372"/>
                </a:lnTo>
                <a:lnTo>
                  <a:pt x="134647" y="238482"/>
                </a:lnTo>
                <a:lnTo>
                  <a:pt x="139295" y="249158"/>
                </a:lnTo>
                <a:lnTo>
                  <a:pt x="142393" y="257546"/>
                </a:lnTo>
                <a:lnTo>
                  <a:pt x="145729" y="264407"/>
                </a:lnTo>
                <a:lnTo>
                  <a:pt x="149222" y="270251"/>
                </a:lnTo>
                <a:lnTo>
                  <a:pt x="152821" y="275418"/>
                </a:lnTo>
                <a:lnTo>
                  <a:pt x="156491" y="280132"/>
                </a:lnTo>
                <a:lnTo>
                  <a:pt x="160207" y="284545"/>
                </a:lnTo>
                <a:lnTo>
                  <a:pt x="171450" y="2971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95"/>
          <p:cNvSpPr/>
          <p:nvPr/>
        </p:nvSpPr>
        <p:spPr>
          <a:xfrm>
            <a:off x="2651760" y="5074919"/>
            <a:ext cx="171451" cy="308611"/>
          </a:xfrm>
          <a:custGeom>
            <a:avLst/>
            <a:gdLst/>
            <a:ahLst/>
            <a:cxnLst/>
            <a:rect l="0" t="0" r="0" b="0"/>
            <a:pathLst>
              <a:path w="171451" h="308611">
                <a:moveTo>
                  <a:pt x="0" y="0"/>
                </a:moveTo>
                <a:lnTo>
                  <a:pt x="6067" y="18204"/>
                </a:lnTo>
                <a:lnTo>
                  <a:pt x="10395" y="27376"/>
                </a:lnTo>
                <a:lnTo>
                  <a:pt x="15820" y="37301"/>
                </a:lnTo>
                <a:lnTo>
                  <a:pt x="21976" y="47728"/>
                </a:lnTo>
                <a:lnTo>
                  <a:pt x="28621" y="57218"/>
                </a:lnTo>
                <a:lnTo>
                  <a:pt x="35590" y="66086"/>
                </a:lnTo>
                <a:lnTo>
                  <a:pt x="42777" y="74537"/>
                </a:lnTo>
                <a:lnTo>
                  <a:pt x="48838" y="83981"/>
                </a:lnTo>
                <a:lnTo>
                  <a:pt x="54148" y="94088"/>
                </a:lnTo>
                <a:lnTo>
                  <a:pt x="58959" y="104635"/>
                </a:lnTo>
                <a:lnTo>
                  <a:pt x="65976" y="118017"/>
                </a:lnTo>
                <a:lnTo>
                  <a:pt x="83932" y="149819"/>
                </a:lnTo>
                <a:lnTo>
                  <a:pt x="91515" y="164649"/>
                </a:lnTo>
                <a:lnTo>
                  <a:pt x="97840" y="178346"/>
                </a:lnTo>
                <a:lnTo>
                  <a:pt x="103326" y="191288"/>
                </a:lnTo>
                <a:lnTo>
                  <a:pt x="112809" y="212440"/>
                </a:lnTo>
                <a:lnTo>
                  <a:pt x="117116" y="221637"/>
                </a:lnTo>
                <a:lnTo>
                  <a:pt x="125067" y="234118"/>
                </a:lnTo>
                <a:lnTo>
                  <a:pt x="135448" y="248789"/>
                </a:lnTo>
                <a:lnTo>
                  <a:pt x="147448" y="264919"/>
                </a:lnTo>
                <a:lnTo>
                  <a:pt x="155449" y="276943"/>
                </a:lnTo>
                <a:lnTo>
                  <a:pt x="160782" y="286229"/>
                </a:lnTo>
                <a:lnTo>
                  <a:pt x="171450" y="308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96"/>
          <p:cNvSpPr/>
          <p:nvPr/>
        </p:nvSpPr>
        <p:spPr>
          <a:xfrm>
            <a:off x="3794759" y="4629150"/>
            <a:ext cx="171451" cy="228601"/>
          </a:xfrm>
          <a:custGeom>
            <a:avLst/>
            <a:gdLst/>
            <a:ahLst/>
            <a:cxnLst/>
            <a:rect l="0" t="0" r="0" b="0"/>
            <a:pathLst>
              <a:path w="171451" h="228601">
                <a:moveTo>
                  <a:pt x="0" y="0"/>
                </a:moveTo>
                <a:lnTo>
                  <a:pt x="6069" y="12135"/>
                </a:lnTo>
                <a:lnTo>
                  <a:pt x="9126" y="16980"/>
                </a:lnTo>
                <a:lnTo>
                  <a:pt x="12434" y="21480"/>
                </a:lnTo>
                <a:lnTo>
                  <a:pt x="15910" y="25749"/>
                </a:lnTo>
                <a:lnTo>
                  <a:pt x="19496" y="31136"/>
                </a:lnTo>
                <a:lnTo>
                  <a:pt x="23158" y="37267"/>
                </a:lnTo>
                <a:lnTo>
                  <a:pt x="26869" y="43895"/>
                </a:lnTo>
                <a:lnTo>
                  <a:pt x="31883" y="50853"/>
                </a:lnTo>
                <a:lnTo>
                  <a:pt x="37765" y="58032"/>
                </a:lnTo>
                <a:lnTo>
                  <a:pt x="44227" y="65358"/>
                </a:lnTo>
                <a:lnTo>
                  <a:pt x="58180" y="80271"/>
                </a:lnTo>
                <a:lnTo>
                  <a:pt x="65457" y="87804"/>
                </a:lnTo>
                <a:lnTo>
                  <a:pt x="71578" y="95366"/>
                </a:lnTo>
                <a:lnTo>
                  <a:pt x="76929" y="102947"/>
                </a:lnTo>
                <a:lnTo>
                  <a:pt x="81766" y="110541"/>
                </a:lnTo>
                <a:lnTo>
                  <a:pt x="106778" y="151568"/>
                </a:lnTo>
                <a:lnTo>
                  <a:pt x="114365" y="163275"/>
                </a:lnTo>
                <a:lnTo>
                  <a:pt x="120694" y="172350"/>
                </a:lnTo>
                <a:lnTo>
                  <a:pt x="126183" y="179670"/>
                </a:lnTo>
                <a:lnTo>
                  <a:pt x="139055" y="197963"/>
                </a:lnTo>
                <a:lnTo>
                  <a:pt x="153808" y="219522"/>
                </a:lnTo>
                <a:lnTo>
                  <a:pt x="171450" y="2286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97"/>
          <p:cNvSpPr/>
          <p:nvPr/>
        </p:nvSpPr>
        <p:spPr>
          <a:xfrm>
            <a:off x="3851909" y="4606289"/>
            <a:ext cx="137162" cy="217171"/>
          </a:xfrm>
          <a:custGeom>
            <a:avLst/>
            <a:gdLst/>
            <a:ahLst/>
            <a:cxnLst/>
            <a:rect l="0" t="0" r="0" b="0"/>
            <a:pathLst>
              <a:path w="137162" h="217171">
                <a:moveTo>
                  <a:pt x="0" y="0"/>
                </a:moveTo>
                <a:lnTo>
                  <a:pt x="0" y="12136"/>
                </a:lnTo>
                <a:lnTo>
                  <a:pt x="1270" y="16981"/>
                </a:lnTo>
                <a:lnTo>
                  <a:pt x="3387" y="21481"/>
                </a:lnTo>
                <a:lnTo>
                  <a:pt x="6069" y="25751"/>
                </a:lnTo>
                <a:lnTo>
                  <a:pt x="9126" y="29867"/>
                </a:lnTo>
                <a:lnTo>
                  <a:pt x="12434" y="33882"/>
                </a:lnTo>
                <a:lnTo>
                  <a:pt x="15910" y="37828"/>
                </a:lnTo>
                <a:lnTo>
                  <a:pt x="18226" y="41729"/>
                </a:lnTo>
                <a:lnTo>
                  <a:pt x="19771" y="45599"/>
                </a:lnTo>
                <a:lnTo>
                  <a:pt x="20801" y="49450"/>
                </a:lnTo>
                <a:lnTo>
                  <a:pt x="25298" y="57097"/>
                </a:lnTo>
                <a:lnTo>
                  <a:pt x="32105" y="67275"/>
                </a:lnTo>
                <a:lnTo>
                  <a:pt x="40454" y="79140"/>
                </a:lnTo>
                <a:lnTo>
                  <a:pt x="47289" y="90860"/>
                </a:lnTo>
                <a:lnTo>
                  <a:pt x="53116" y="102484"/>
                </a:lnTo>
                <a:lnTo>
                  <a:pt x="58271" y="114043"/>
                </a:lnTo>
                <a:lnTo>
                  <a:pt x="62978" y="123018"/>
                </a:lnTo>
                <a:lnTo>
                  <a:pt x="67385" y="130272"/>
                </a:lnTo>
                <a:lnTo>
                  <a:pt x="71594" y="136378"/>
                </a:lnTo>
                <a:lnTo>
                  <a:pt x="75669" y="141719"/>
                </a:lnTo>
                <a:lnTo>
                  <a:pt x="79656" y="146549"/>
                </a:lnTo>
                <a:lnTo>
                  <a:pt x="83584" y="151040"/>
                </a:lnTo>
                <a:lnTo>
                  <a:pt x="86203" y="155303"/>
                </a:lnTo>
                <a:lnTo>
                  <a:pt x="87949" y="159416"/>
                </a:lnTo>
                <a:lnTo>
                  <a:pt x="89113" y="163427"/>
                </a:lnTo>
                <a:lnTo>
                  <a:pt x="91159" y="167372"/>
                </a:lnTo>
                <a:lnTo>
                  <a:pt x="93793" y="171272"/>
                </a:lnTo>
                <a:lnTo>
                  <a:pt x="96818" y="175141"/>
                </a:lnTo>
                <a:lnTo>
                  <a:pt x="100106" y="178991"/>
                </a:lnTo>
                <a:lnTo>
                  <a:pt x="103567" y="182827"/>
                </a:lnTo>
                <a:lnTo>
                  <a:pt x="107145" y="186655"/>
                </a:lnTo>
                <a:lnTo>
                  <a:pt x="110801" y="189207"/>
                </a:lnTo>
                <a:lnTo>
                  <a:pt x="114507" y="190908"/>
                </a:lnTo>
                <a:lnTo>
                  <a:pt x="118248" y="192042"/>
                </a:lnTo>
                <a:lnTo>
                  <a:pt x="122013" y="194068"/>
                </a:lnTo>
                <a:lnTo>
                  <a:pt x="125792" y="196689"/>
                </a:lnTo>
                <a:lnTo>
                  <a:pt x="137161" y="2171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98"/>
          <p:cNvSpPr/>
          <p:nvPr/>
        </p:nvSpPr>
        <p:spPr>
          <a:xfrm>
            <a:off x="3886200" y="4549139"/>
            <a:ext cx="160021" cy="262891"/>
          </a:xfrm>
          <a:custGeom>
            <a:avLst/>
            <a:gdLst/>
            <a:ahLst/>
            <a:cxnLst/>
            <a:rect l="0" t="0" r="0" b="0"/>
            <a:pathLst>
              <a:path w="160021" h="262891">
                <a:moveTo>
                  <a:pt x="0" y="0"/>
                </a:moveTo>
                <a:lnTo>
                  <a:pt x="6067" y="12136"/>
                </a:lnTo>
                <a:lnTo>
                  <a:pt x="9125" y="16981"/>
                </a:lnTo>
                <a:lnTo>
                  <a:pt x="12433" y="21481"/>
                </a:lnTo>
                <a:lnTo>
                  <a:pt x="15909" y="25751"/>
                </a:lnTo>
                <a:lnTo>
                  <a:pt x="39003" y="56031"/>
                </a:lnTo>
                <a:lnTo>
                  <a:pt x="47592" y="69104"/>
                </a:lnTo>
                <a:lnTo>
                  <a:pt x="55858" y="82899"/>
                </a:lnTo>
                <a:lnTo>
                  <a:pt x="70546" y="109235"/>
                </a:lnTo>
                <a:lnTo>
                  <a:pt x="81307" y="129406"/>
                </a:lnTo>
                <a:lnTo>
                  <a:pt x="87224" y="138340"/>
                </a:lnTo>
                <a:lnTo>
                  <a:pt x="93709" y="146837"/>
                </a:lnTo>
                <a:lnTo>
                  <a:pt x="100573" y="155042"/>
                </a:lnTo>
                <a:lnTo>
                  <a:pt x="106418" y="164321"/>
                </a:lnTo>
                <a:lnTo>
                  <a:pt x="111585" y="174318"/>
                </a:lnTo>
                <a:lnTo>
                  <a:pt x="120713" y="194315"/>
                </a:lnTo>
                <a:lnTo>
                  <a:pt x="132992" y="219853"/>
                </a:lnTo>
                <a:lnTo>
                  <a:pt x="136921" y="227849"/>
                </a:lnTo>
                <a:lnTo>
                  <a:pt x="160020" y="2628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99"/>
          <p:cNvSpPr/>
          <p:nvPr/>
        </p:nvSpPr>
        <p:spPr>
          <a:xfrm>
            <a:off x="2640330" y="4457700"/>
            <a:ext cx="205741" cy="148590"/>
          </a:xfrm>
          <a:custGeom>
            <a:avLst/>
            <a:gdLst/>
            <a:ahLst/>
            <a:cxnLst/>
            <a:rect l="0" t="0" r="0" b="0"/>
            <a:pathLst>
              <a:path w="205741" h="148590">
                <a:moveTo>
                  <a:pt x="0" y="148589"/>
                </a:moveTo>
                <a:lnTo>
                  <a:pt x="12135" y="142522"/>
                </a:lnTo>
                <a:lnTo>
                  <a:pt x="18250" y="138194"/>
                </a:lnTo>
                <a:lnTo>
                  <a:pt x="24867" y="132769"/>
                </a:lnTo>
                <a:lnTo>
                  <a:pt x="31817" y="126613"/>
                </a:lnTo>
                <a:lnTo>
                  <a:pt x="46314" y="112999"/>
                </a:lnTo>
                <a:lnTo>
                  <a:pt x="53736" y="105812"/>
                </a:lnTo>
                <a:lnTo>
                  <a:pt x="63764" y="97211"/>
                </a:lnTo>
                <a:lnTo>
                  <a:pt x="75529" y="87667"/>
                </a:lnTo>
                <a:lnTo>
                  <a:pt x="88453" y="77495"/>
                </a:lnTo>
                <a:lnTo>
                  <a:pt x="100878" y="68173"/>
                </a:lnTo>
                <a:lnTo>
                  <a:pt x="124845" y="51042"/>
                </a:lnTo>
                <a:lnTo>
                  <a:pt x="135300" y="44188"/>
                </a:lnTo>
                <a:lnTo>
                  <a:pt x="144810" y="38349"/>
                </a:lnTo>
                <a:lnTo>
                  <a:pt x="153690" y="33185"/>
                </a:lnTo>
                <a:lnTo>
                  <a:pt x="162150" y="27204"/>
                </a:lnTo>
                <a:lnTo>
                  <a:pt x="170330" y="20675"/>
                </a:lnTo>
                <a:lnTo>
                  <a:pt x="187204" y="6125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00"/>
          <p:cNvSpPr/>
          <p:nvPr/>
        </p:nvSpPr>
        <p:spPr>
          <a:xfrm>
            <a:off x="2651760" y="4514850"/>
            <a:ext cx="262891" cy="194310"/>
          </a:xfrm>
          <a:custGeom>
            <a:avLst/>
            <a:gdLst/>
            <a:ahLst/>
            <a:cxnLst/>
            <a:rect l="0" t="0" r="0" b="0"/>
            <a:pathLst>
              <a:path w="262891" h="194310">
                <a:moveTo>
                  <a:pt x="0" y="194309"/>
                </a:moveTo>
                <a:lnTo>
                  <a:pt x="12135" y="188242"/>
                </a:lnTo>
                <a:lnTo>
                  <a:pt x="16980" y="185184"/>
                </a:lnTo>
                <a:lnTo>
                  <a:pt x="21480" y="181876"/>
                </a:lnTo>
                <a:lnTo>
                  <a:pt x="25750" y="178401"/>
                </a:lnTo>
                <a:lnTo>
                  <a:pt x="29866" y="174813"/>
                </a:lnTo>
                <a:lnTo>
                  <a:pt x="33881" y="171152"/>
                </a:lnTo>
                <a:lnTo>
                  <a:pt x="37827" y="167441"/>
                </a:lnTo>
                <a:lnTo>
                  <a:pt x="42998" y="163697"/>
                </a:lnTo>
                <a:lnTo>
                  <a:pt x="48985" y="159932"/>
                </a:lnTo>
                <a:lnTo>
                  <a:pt x="55516" y="156151"/>
                </a:lnTo>
                <a:lnTo>
                  <a:pt x="61141" y="152360"/>
                </a:lnTo>
                <a:lnTo>
                  <a:pt x="66160" y="148563"/>
                </a:lnTo>
                <a:lnTo>
                  <a:pt x="70777" y="144762"/>
                </a:lnTo>
                <a:lnTo>
                  <a:pt x="76394" y="139688"/>
                </a:lnTo>
                <a:lnTo>
                  <a:pt x="89409" y="127277"/>
                </a:lnTo>
                <a:lnTo>
                  <a:pt x="98976" y="119141"/>
                </a:lnTo>
                <a:lnTo>
                  <a:pt x="184111" y="51256"/>
                </a:lnTo>
                <a:lnTo>
                  <a:pt x="193860" y="43060"/>
                </a:lnTo>
                <a:lnTo>
                  <a:pt x="201630" y="36327"/>
                </a:lnTo>
                <a:lnTo>
                  <a:pt x="213650" y="25458"/>
                </a:lnTo>
                <a:lnTo>
                  <a:pt x="26289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01"/>
          <p:cNvSpPr/>
          <p:nvPr/>
        </p:nvSpPr>
        <p:spPr>
          <a:xfrm>
            <a:off x="2697480" y="4572000"/>
            <a:ext cx="297181" cy="205740"/>
          </a:xfrm>
          <a:custGeom>
            <a:avLst/>
            <a:gdLst/>
            <a:ahLst/>
            <a:cxnLst/>
            <a:rect l="0" t="0" r="0" b="0"/>
            <a:pathLst>
              <a:path w="297181" h="205740">
                <a:moveTo>
                  <a:pt x="0" y="205739"/>
                </a:moveTo>
                <a:lnTo>
                  <a:pt x="12135" y="199672"/>
                </a:lnTo>
                <a:lnTo>
                  <a:pt x="16980" y="197884"/>
                </a:lnTo>
                <a:lnTo>
                  <a:pt x="25750" y="195898"/>
                </a:lnTo>
                <a:lnTo>
                  <a:pt x="31136" y="192829"/>
                </a:lnTo>
                <a:lnTo>
                  <a:pt x="37267" y="188242"/>
                </a:lnTo>
                <a:lnTo>
                  <a:pt x="43895" y="182645"/>
                </a:lnTo>
                <a:lnTo>
                  <a:pt x="50853" y="177643"/>
                </a:lnTo>
                <a:lnTo>
                  <a:pt x="58032" y="173039"/>
                </a:lnTo>
                <a:lnTo>
                  <a:pt x="65358" y="168699"/>
                </a:lnTo>
                <a:lnTo>
                  <a:pt x="71512" y="163266"/>
                </a:lnTo>
                <a:lnTo>
                  <a:pt x="76884" y="157103"/>
                </a:lnTo>
                <a:lnTo>
                  <a:pt x="81736" y="150455"/>
                </a:lnTo>
                <a:lnTo>
                  <a:pt x="87511" y="144753"/>
                </a:lnTo>
                <a:lnTo>
                  <a:pt x="93900" y="139682"/>
                </a:lnTo>
                <a:lnTo>
                  <a:pt x="100700" y="135031"/>
                </a:lnTo>
                <a:lnTo>
                  <a:pt x="107773" y="130661"/>
                </a:lnTo>
                <a:lnTo>
                  <a:pt x="115029" y="126477"/>
                </a:lnTo>
                <a:lnTo>
                  <a:pt x="122406" y="122418"/>
                </a:lnTo>
                <a:lnTo>
                  <a:pt x="129864" y="117171"/>
                </a:lnTo>
                <a:lnTo>
                  <a:pt x="137376" y="111134"/>
                </a:lnTo>
                <a:lnTo>
                  <a:pt x="144924" y="104569"/>
                </a:lnTo>
                <a:lnTo>
                  <a:pt x="152496" y="97653"/>
                </a:lnTo>
                <a:lnTo>
                  <a:pt x="167682" y="83194"/>
                </a:lnTo>
                <a:lnTo>
                  <a:pt x="177828" y="75783"/>
                </a:lnTo>
                <a:lnTo>
                  <a:pt x="189672" y="68302"/>
                </a:lnTo>
                <a:lnTo>
                  <a:pt x="202648" y="60774"/>
                </a:lnTo>
                <a:lnTo>
                  <a:pt x="227225" y="45637"/>
                </a:lnTo>
                <a:lnTo>
                  <a:pt x="239114" y="38045"/>
                </a:lnTo>
                <a:lnTo>
                  <a:pt x="248309" y="31713"/>
                </a:lnTo>
                <a:lnTo>
                  <a:pt x="255709" y="26222"/>
                </a:lnTo>
                <a:lnTo>
                  <a:pt x="261913" y="21291"/>
                </a:lnTo>
                <a:lnTo>
                  <a:pt x="267318" y="16734"/>
                </a:lnTo>
                <a:lnTo>
                  <a:pt x="272192" y="12425"/>
                </a:lnTo>
                <a:lnTo>
                  <a:pt x="276711" y="8283"/>
                </a:lnTo>
                <a:lnTo>
                  <a:pt x="280994" y="5522"/>
                </a:lnTo>
                <a:lnTo>
                  <a:pt x="285119" y="3681"/>
                </a:lnTo>
                <a:lnTo>
                  <a:pt x="29718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02"/>
          <p:cNvSpPr/>
          <p:nvPr/>
        </p:nvSpPr>
        <p:spPr>
          <a:xfrm>
            <a:off x="2766060" y="4629150"/>
            <a:ext cx="342901" cy="228601"/>
          </a:xfrm>
          <a:custGeom>
            <a:avLst/>
            <a:gdLst/>
            <a:ahLst/>
            <a:cxnLst/>
            <a:rect l="0" t="0" r="0" b="0"/>
            <a:pathLst>
              <a:path w="342901" h="228601">
                <a:moveTo>
                  <a:pt x="0" y="228600"/>
                </a:moveTo>
                <a:lnTo>
                  <a:pt x="15909" y="212690"/>
                </a:lnTo>
                <a:lnTo>
                  <a:pt x="20766" y="209103"/>
                </a:lnTo>
                <a:lnTo>
                  <a:pt x="26544" y="205442"/>
                </a:lnTo>
                <a:lnTo>
                  <a:pt x="32936" y="201731"/>
                </a:lnTo>
                <a:lnTo>
                  <a:pt x="42277" y="194177"/>
                </a:lnTo>
                <a:lnTo>
                  <a:pt x="53584" y="184062"/>
                </a:lnTo>
                <a:lnTo>
                  <a:pt x="66203" y="172237"/>
                </a:lnTo>
                <a:lnTo>
                  <a:pt x="84775" y="156735"/>
                </a:lnTo>
                <a:lnTo>
                  <a:pt x="132504" y="119190"/>
                </a:lnTo>
                <a:lnTo>
                  <a:pt x="170651" y="90650"/>
                </a:lnTo>
                <a:lnTo>
                  <a:pt x="186157" y="79483"/>
                </a:lnTo>
                <a:lnTo>
                  <a:pt x="202844" y="68228"/>
                </a:lnTo>
                <a:lnTo>
                  <a:pt x="281856" y="17451"/>
                </a:lnTo>
                <a:lnTo>
                  <a:pt x="293314" y="11634"/>
                </a:lnTo>
                <a:lnTo>
                  <a:pt x="303492" y="7756"/>
                </a:lnTo>
                <a:lnTo>
                  <a:pt x="312818" y="5170"/>
                </a:lnTo>
                <a:lnTo>
                  <a:pt x="320305" y="3447"/>
                </a:lnTo>
                <a:lnTo>
                  <a:pt x="326567" y="2298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03"/>
          <p:cNvSpPr/>
          <p:nvPr/>
        </p:nvSpPr>
        <p:spPr>
          <a:xfrm>
            <a:off x="3394709" y="5097779"/>
            <a:ext cx="217171" cy="166607"/>
          </a:xfrm>
          <a:custGeom>
            <a:avLst/>
            <a:gdLst/>
            <a:ahLst/>
            <a:cxnLst/>
            <a:rect l="0" t="0" r="0" b="0"/>
            <a:pathLst>
              <a:path w="217171" h="166607">
                <a:moveTo>
                  <a:pt x="0" y="160021"/>
                </a:moveTo>
                <a:lnTo>
                  <a:pt x="12136" y="166088"/>
                </a:lnTo>
                <a:lnTo>
                  <a:pt x="16981" y="166606"/>
                </a:lnTo>
                <a:lnTo>
                  <a:pt x="21481" y="165681"/>
                </a:lnTo>
                <a:lnTo>
                  <a:pt x="25751" y="163794"/>
                </a:lnTo>
                <a:lnTo>
                  <a:pt x="29867" y="161266"/>
                </a:lnTo>
                <a:lnTo>
                  <a:pt x="33882" y="158311"/>
                </a:lnTo>
                <a:lnTo>
                  <a:pt x="37828" y="155071"/>
                </a:lnTo>
                <a:lnTo>
                  <a:pt x="44269" y="147831"/>
                </a:lnTo>
                <a:lnTo>
                  <a:pt x="52373" y="137924"/>
                </a:lnTo>
                <a:lnTo>
                  <a:pt x="61585" y="126239"/>
                </a:lnTo>
                <a:lnTo>
                  <a:pt x="70267" y="117180"/>
                </a:lnTo>
                <a:lnTo>
                  <a:pt x="78595" y="109870"/>
                </a:lnTo>
                <a:lnTo>
                  <a:pt x="86687" y="103727"/>
                </a:lnTo>
                <a:lnTo>
                  <a:pt x="93351" y="97091"/>
                </a:lnTo>
                <a:lnTo>
                  <a:pt x="99064" y="90128"/>
                </a:lnTo>
                <a:lnTo>
                  <a:pt x="104143" y="82945"/>
                </a:lnTo>
                <a:lnTo>
                  <a:pt x="110069" y="75617"/>
                </a:lnTo>
                <a:lnTo>
                  <a:pt x="116560" y="68192"/>
                </a:lnTo>
                <a:lnTo>
                  <a:pt x="123427" y="60701"/>
                </a:lnTo>
                <a:lnTo>
                  <a:pt x="130545" y="54438"/>
                </a:lnTo>
                <a:lnTo>
                  <a:pt x="137830" y="48992"/>
                </a:lnTo>
                <a:lnTo>
                  <a:pt x="163605" y="31873"/>
                </a:lnTo>
                <a:lnTo>
                  <a:pt x="21717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04"/>
          <p:cNvSpPr/>
          <p:nvPr/>
        </p:nvSpPr>
        <p:spPr>
          <a:xfrm>
            <a:off x="3463290" y="5143500"/>
            <a:ext cx="205740" cy="171451"/>
          </a:xfrm>
          <a:custGeom>
            <a:avLst/>
            <a:gdLst/>
            <a:ahLst/>
            <a:cxnLst/>
            <a:rect l="0" t="0" r="0" b="0"/>
            <a:pathLst>
              <a:path w="205740" h="171451">
                <a:moveTo>
                  <a:pt x="0" y="171450"/>
                </a:moveTo>
                <a:lnTo>
                  <a:pt x="43953" y="127496"/>
                </a:lnTo>
                <a:lnTo>
                  <a:pt x="54702" y="118017"/>
                </a:lnTo>
                <a:lnTo>
                  <a:pt x="64408" y="110428"/>
                </a:lnTo>
                <a:lnTo>
                  <a:pt x="73418" y="104099"/>
                </a:lnTo>
                <a:lnTo>
                  <a:pt x="80695" y="98609"/>
                </a:lnTo>
                <a:lnTo>
                  <a:pt x="86817" y="93679"/>
                </a:lnTo>
                <a:lnTo>
                  <a:pt x="92168" y="89122"/>
                </a:lnTo>
                <a:lnTo>
                  <a:pt x="98275" y="83545"/>
                </a:lnTo>
                <a:lnTo>
                  <a:pt x="111834" y="70574"/>
                </a:lnTo>
                <a:lnTo>
                  <a:pt x="145883" y="36856"/>
                </a:lnTo>
                <a:lnTo>
                  <a:pt x="156946" y="27110"/>
                </a:lnTo>
                <a:lnTo>
                  <a:pt x="166860" y="19344"/>
                </a:lnTo>
                <a:lnTo>
                  <a:pt x="176010" y="12896"/>
                </a:lnTo>
                <a:lnTo>
                  <a:pt x="183380" y="8597"/>
                </a:lnTo>
                <a:lnTo>
                  <a:pt x="189563" y="5731"/>
                </a:ln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05"/>
          <p:cNvSpPr/>
          <p:nvPr/>
        </p:nvSpPr>
        <p:spPr>
          <a:xfrm>
            <a:off x="3509009" y="5200650"/>
            <a:ext cx="182882" cy="160020"/>
          </a:xfrm>
          <a:custGeom>
            <a:avLst/>
            <a:gdLst/>
            <a:ahLst/>
            <a:cxnLst/>
            <a:rect l="0" t="0" r="0" b="0"/>
            <a:pathLst>
              <a:path w="182882" h="160020">
                <a:moveTo>
                  <a:pt x="0" y="160019"/>
                </a:moveTo>
                <a:lnTo>
                  <a:pt x="6069" y="147884"/>
                </a:lnTo>
                <a:lnTo>
                  <a:pt x="9126" y="143039"/>
                </a:lnTo>
                <a:lnTo>
                  <a:pt x="12434" y="138539"/>
                </a:lnTo>
                <a:lnTo>
                  <a:pt x="15910" y="134269"/>
                </a:lnTo>
                <a:lnTo>
                  <a:pt x="20767" y="128883"/>
                </a:lnTo>
                <a:lnTo>
                  <a:pt x="32937" y="116124"/>
                </a:lnTo>
                <a:lnTo>
                  <a:pt x="39738" y="110436"/>
                </a:lnTo>
                <a:lnTo>
                  <a:pt x="46812" y="105374"/>
                </a:lnTo>
                <a:lnTo>
                  <a:pt x="54068" y="100729"/>
                </a:lnTo>
                <a:lnTo>
                  <a:pt x="60176" y="96363"/>
                </a:lnTo>
                <a:lnTo>
                  <a:pt x="65517" y="92181"/>
                </a:lnTo>
                <a:lnTo>
                  <a:pt x="70349" y="88124"/>
                </a:lnTo>
                <a:lnTo>
                  <a:pt x="77379" y="81609"/>
                </a:lnTo>
                <a:lnTo>
                  <a:pt x="104208" y="55507"/>
                </a:lnTo>
                <a:lnTo>
                  <a:pt x="120822" y="39063"/>
                </a:lnTo>
                <a:lnTo>
                  <a:pt x="128808" y="32391"/>
                </a:lnTo>
                <a:lnTo>
                  <a:pt x="136672" y="26674"/>
                </a:lnTo>
                <a:lnTo>
                  <a:pt x="144455" y="21593"/>
                </a:lnTo>
                <a:lnTo>
                  <a:pt x="152184" y="16935"/>
                </a:lnTo>
                <a:lnTo>
                  <a:pt x="159876" y="12560"/>
                </a:lnTo>
                <a:lnTo>
                  <a:pt x="18288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06"/>
          <p:cNvSpPr/>
          <p:nvPr/>
        </p:nvSpPr>
        <p:spPr>
          <a:xfrm>
            <a:off x="3554729" y="5257800"/>
            <a:ext cx="205742" cy="171451"/>
          </a:xfrm>
          <a:custGeom>
            <a:avLst/>
            <a:gdLst/>
            <a:ahLst/>
            <a:cxnLst/>
            <a:rect l="0" t="0" r="0" b="0"/>
            <a:pathLst>
              <a:path w="205742" h="171451">
                <a:moveTo>
                  <a:pt x="0" y="171450"/>
                </a:moveTo>
                <a:lnTo>
                  <a:pt x="12136" y="165382"/>
                </a:lnTo>
                <a:lnTo>
                  <a:pt x="19521" y="159784"/>
                </a:lnTo>
                <a:lnTo>
                  <a:pt x="28254" y="152243"/>
                </a:lnTo>
                <a:lnTo>
                  <a:pt x="112120" y="76356"/>
                </a:lnTo>
                <a:lnTo>
                  <a:pt x="134437" y="57254"/>
                </a:lnTo>
                <a:lnTo>
                  <a:pt x="20574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Another practice proof	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1"/>
              <a:t>Given: </a:t>
            </a:r>
            <a:r>
              <a:rPr lang="en-US"/>
              <a:t>WZ is congruent to XY and WX is congruent to ZY.</a:t>
            </a:r>
          </a:p>
          <a:p>
            <a:pPr>
              <a:buFontTx/>
              <a:buNone/>
            </a:pPr>
            <a:r>
              <a:rPr lang="en-US" b="1"/>
              <a:t>Prove: </a:t>
            </a:r>
            <a:r>
              <a:rPr lang="en-US"/>
              <a:t>Quad. XYZW is a parallelogram</a:t>
            </a: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3733800"/>
            <a:ext cx="4443413" cy="2317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5" name="SMARTPenAnnotation159"/>
          <p:cNvSpPr/>
          <p:nvPr/>
        </p:nvSpPr>
        <p:spPr>
          <a:xfrm>
            <a:off x="3966209" y="5178273"/>
            <a:ext cx="223754" cy="365278"/>
          </a:xfrm>
          <a:custGeom>
            <a:avLst/>
            <a:gdLst/>
            <a:ahLst/>
            <a:cxnLst/>
            <a:rect l="0" t="0" r="0" b="0"/>
            <a:pathLst>
              <a:path w="223754" h="365278">
                <a:moveTo>
                  <a:pt x="0" y="22377"/>
                </a:moveTo>
                <a:lnTo>
                  <a:pt x="6069" y="16309"/>
                </a:lnTo>
                <a:lnTo>
                  <a:pt x="9126" y="14521"/>
                </a:lnTo>
                <a:lnTo>
                  <a:pt x="15910" y="12535"/>
                </a:lnTo>
                <a:lnTo>
                  <a:pt x="19496" y="12006"/>
                </a:lnTo>
                <a:lnTo>
                  <a:pt x="23158" y="11653"/>
                </a:lnTo>
                <a:lnTo>
                  <a:pt x="26869" y="11417"/>
                </a:lnTo>
                <a:lnTo>
                  <a:pt x="30612" y="9990"/>
                </a:lnTo>
                <a:lnTo>
                  <a:pt x="34379" y="7769"/>
                </a:lnTo>
                <a:lnTo>
                  <a:pt x="38159" y="5018"/>
                </a:lnTo>
                <a:lnTo>
                  <a:pt x="44489" y="3184"/>
                </a:lnTo>
                <a:lnTo>
                  <a:pt x="52520" y="1961"/>
                </a:lnTo>
                <a:lnTo>
                  <a:pt x="61684" y="1146"/>
                </a:lnTo>
                <a:lnTo>
                  <a:pt x="70332" y="603"/>
                </a:lnTo>
                <a:lnTo>
                  <a:pt x="86716" y="0"/>
                </a:lnTo>
                <a:lnTo>
                  <a:pt x="94641" y="1108"/>
                </a:lnTo>
                <a:lnTo>
                  <a:pt x="102464" y="3118"/>
                </a:lnTo>
                <a:lnTo>
                  <a:pt x="110220" y="5728"/>
                </a:lnTo>
                <a:lnTo>
                  <a:pt x="116660" y="8737"/>
                </a:lnTo>
                <a:lnTo>
                  <a:pt x="122224" y="12014"/>
                </a:lnTo>
                <a:lnTo>
                  <a:pt x="127203" y="15468"/>
                </a:lnTo>
                <a:lnTo>
                  <a:pt x="131792" y="19041"/>
                </a:lnTo>
                <a:lnTo>
                  <a:pt x="136121" y="22693"/>
                </a:lnTo>
                <a:lnTo>
                  <a:pt x="140278" y="26397"/>
                </a:lnTo>
                <a:lnTo>
                  <a:pt x="148283" y="33900"/>
                </a:lnTo>
                <a:lnTo>
                  <a:pt x="152195" y="37679"/>
                </a:lnTo>
                <a:lnTo>
                  <a:pt x="156074" y="42738"/>
                </a:lnTo>
                <a:lnTo>
                  <a:pt x="159929" y="48651"/>
                </a:lnTo>
                <a:lnTo>
                  <a:pt x="163770" y="55133"/>
                </a:lnTo>
                <a:lnTo>
                  <a:pt x="167600" y="60724"/>
                </a:lnTo>
                <a:lnTo>
                  <a:pt x="171424" y="65721"/>
                </a:lnTo>
                <a:lnTo>
                  <a:pt x="175242" y="70323"/>
                </a:lnTo>
                <a:lnTo>
                  <a:pt x="179058" y="74661"/>
                </a:lnTo>
                <a:lnTo>
                  <a:pt x="186685" y="82867"/>
                </a:lnTo>
                <a:lnTo>
                  <a:pt x="189227" y="88104"/>
                </a:lnTo>
                <a:lnTo>
                  <a:pt x="190921" y="94135"/>
                </a:lnTo>
                <a:lnTo>
                  <a:pt x="192051" y="100695"/>
                </a:lnTo>
                <a:lnTo>
                  <a:pt x="196693" y="111371"/>
                </a:lnTo>
                <a:lnTo>
                  <a:pt x="201719" y="120350"/>
                </a:lnTo>
                <a:lnTo>
                  <a:pt x="203953" y="128574"/>
                </a:lnTo>
                <a:lnTo>
                  <a:pt x="208333" y="139848"/>
                </a:lnTo>
                <a:lnTo>
                  <a:pt x="211279" y="146411"/>
                </a:lnTo>
                <a:lnTo>
                  <a:pt x="214552" y="157090"/>
                </a:lnTo>
                <a:lnTo>
                  <a:pt x="216007" y="166069"/>
                </a:lnTo>
                <a:lnTo>
                  <a:pt x="216653" y="174293"/>
                </a:lnTo>
                <a:lnTo>
                  <a:pt x="216941" y="185568"/>
                </a:lnTo>
                <a:lnTo>
                  <a:pt x="217157" y="220013"/>
                </a:lnTo>
                <a:lnTo>
                  <a:pt x="220551" y="231288"/>
                </a:lnTo>
                <a:lnTo>
                  <a:pt x="223234" y="237851"/>
                </a:lnTo>
                <a:lnTo>
                  <a:pt x="223753" y="247306"/>
                </a:lnTo>
                <a:lnTo>
                  <a:pt x="222829" y="258690"/>
                </a:lnTo>
                <a:lnTo>
                  <a:pt x="220943" y="271358"/>
                </a:lnTo>
                <a:lnTo>
                  <a:pt x="219685" y="281074"/>
                </a:lnTo>
                <a:lnTo>
                  <a:pt x="218847" y="288822"/>
                </a:lnTo>
                <a:lnTo>
                  <a:pt x="218289" y="295256"/>
                </a:lnTo>
                <a:lnTo>
                  <a:pt x="217668" y="305793"/>
                </a:lnTo>
                <a:lnTo>
                  <a:pt x="217391" y="314709"/>
                </a:lnTo>
                <a:lnTo>
                  <a:pt x="217200" y="334660"/>
                </a:lnTo>
                <a:lnTo>
                  <a:pt x="217173" y="351577"/>
                </a:lnTo>
                <a:lnTo>
                  <a:pt x="213785" y="356224"/>
                </a:lnTo>
                <a:lnTo>
                  <a:pt x="205741" y="36527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60"/>
          <p:cNvSpPr/>
          <p:nvPr/>
        </p:nvSpPr>
        <p:spPr>
          <a:xfrm>
            <a:off x="4527915" y="4000500"/>
            <a:ext cx="261256" cy="491489"/>
          </a:xfrm>
          <a:custGeom>
            <a:avLst/>
            <a:gdLst/>
            <a:ahLst/>
            <a:cxnLst/>
            <a:rect l="0" t="0" r="0" b="0"/>
            <a:pathLst>
              <a:path w="261256" h="491489">
                <a:moveTo>
                  <a:pt x="89805" y="0"/>
                </a:moveTo>
                <a:lnTo>
                  <a:pt x="83737" y="6067"/>
                </a:lnTo>
                <a:lnTo>
                  <a:pt x="80680" y="7855"/>
                </a:lnTo>
                <a:lnTo>
                  <a:pt x="73896" y="9840"/>
                </a:lnTo>
                <a:lnTo>
                  <a:pt x="71579" y="11640"/>
                </a:lnTo>
                <a:lnTo>
                  <a:pt x="70034" y="14110"/>
                </a:lnTo>
                <a:lnTo>
                  <a:pt x="69004" y="17026"/>
                </a:lnTo>
                <a:lnTo>
                  <a:pt x="64473" y="23653"/>
                </a:lnTo>
                <a:lnTo>
                  <a:pt x="61487" y="27199"/>
                </a:lnTo>
                <a:lnTo>
                  <a:pt x="59496" y="30833"/>
                </a:lnTo>
                <a:lnTo>
                  <a:pt x="55424" y="42014"/>
                </a:lnTo>
                <a:lnTo>
                  <a:pt x="48009" y="53370"/>
                </a:lnTo>
                <a:lnTo>
                  <a:pt x="45829" y="60973"/>
                </a:lnTo>
                <a:lnTo>
                  <a:pt x="44602" y="72394"/>
                </a:lnTo>
                <a:lnTo>
                  <a:pt x="40928" y="83398"/>
                </a:lnTo>
                <a:lnTo>
                  <a:pt x="35061" y="96755"/>
                </a:lnTo>
                <a:lnTo>
                  <a:pt x="28221" y="111159"/>
                </a:lnTo>
                <a:lnTo>
                  <a:pt x="24334" y="122640"/>
                </a:lnTo>
                <a:lnTo>
                  <a:pt x="23297" y="127480"/>
                </a:lnTo>
                <a:lnTo>
                  <a:pt x="18759" y="136244"/>
                </a:lnTo>
                <a:lnTo>
                  <a:pt x="15771" y="140359"/>
                </a:lnTo>
                <a:lnTo>
                  <a:pt x="12451" y="148318"/>
                </a:lnTo>
                <a:lnTo>
                  <a:pt x="10975" y="159899"/>
                </a:lnTo>
                <a:lnTo>
                  <a:pt x="10582" y="170099"/>
                </a:lnTo>
                <a:lnTo>
                  <a:pt x="10319" y="181979"/>
                </a:lnTo>
                <a:lnTo>
                  <a:pt x="8874" y="191169"/>
                </a:lnTo>
                <a:lnTo>
                  <a:pt x="3882" y="204767"/>
                </a:lnTo>
                <a:lnTo>
                  <a:pt x="817" y="218431"/>
                </a:lnTo>
                <a:lnTo>
                  <a:pt x="0" y="225630"/>
                </a:lnTo>
                <a:lnTo>
                  <a:pt x="725" y="234240"/>
                </a:lnTo>
                <a:lnTo>
                  <a:pt x="2478" y="243790"/>
                </a:lnTo>
                <a:lnTo>
                  <a:pt x="4917" y="253966"/>
                </a:lnTo>
                <a:lnTo>
                  <a:pt x="6543" y="263291"/>
                </a:lnTo>
                <a:lnTo>
                  <a:pt x="7627" y="272047"/>
                </a:lnTo>
                <a:lnTo>
                  <a:pt x="8349" y="280424"/>
                </a:lnTo>
                <a:lnTo>
                  <a:pt x="8831" y="288549"/>
                </a:lnTo>
                <a:lnTo>
                  <a:pt x="9366" y="304351"/>
                </a:lnTo>
                <a:lnTo>
                  <a:pt x="12049" y="315930"/>
                </a:lnTo>
                <a:lnTo>
                  <a:pt x="16378" y="330000"/>
                </a:lnTo>
                <a:lnTo>
                  <a:pt x="21803" y="345730"/>
                </a:lnTo>
                <a:lnTo>
                  <a:pt x="25421" y="357487"/>
                </a:lnTo>
                <a:lnTo>
                  <a:pt x="27832" y="366594"/>
                </a:lnTo>
                <a:lnTo>
                  <a:pt x="31781" y="381370"/>
                </a:lnTo>
                <a:lnTo>
                  <a:pt x="37769" y="396404"/>
                </a:lnTo>
                <a:lnTo>
                  <a:pt x="42415" y="403969"/>
                </a:lnTo>
                <a:lnTo>
                  <a:pt x="48051" y="411553"/>
                </a:lnTo>
                <a:lnTo>
                  <a:pt x="54349" y="419148"/>
                </a:lnTo>
                <a:lnTo>
                  <a:pt x="62357" y="426752"/>
                </a:lnTo>
                <a:lnTo>
                  <a:pt x="71506" y="434361"/>
                </a:lnTo>
                <a:lnTo>
                  <a:pt x="81416" y="441974"/>
                </a:lnTo>
                <a:lnTo>
                  <a:pt x="91832" y="448319"/>
                </a:lnTo>
                <a:lnTo>
                  <a:pt x="102586" y="453819"/>
                </a:lnTo>
                <a:lnTo>
                  <a:pt x="113566" y="458756"/>
                </a:lnTo>
                <a:lnTo>
                  <a:pt x="122155" y="463317"/>
                </a:lnTo>
                <a:lnTo>
                  <a:pt x="129152" y="467628"/>
                </a:lnTo>
                <a:lnTo>
                  <a:pt x="135086" y="471772"/>
                </a:lnTo>
                <a:lnTo>
                  <a:pt x="140312" y="474534"/>
                </a:lnTo>
                <a:lnTo>
                  <a:pt x="145066" y="476376"/>
                </a:lnTo>
                <a:lnTo>
                  <a:pt x="155754" y="479332"/>
                </a:lnTo>
                <a:lnTo>
                  <a:pt x="163673" y="479844"/>
                </a:lnTo>
                <a:lnTo>
                  <a:pt x="174062" y="479995"/>
                </a:lnTo>
                <a:lnTo>
                  <a:pt x="191252" y="480040"/>
                </a:lnTo>
                <a:lnTo>
                  <a:pt x="195536" y="481317"/>
                </a:lnTo>
                <a:lnTo>
                  <a:pt x="198392" y="483438"/>
                </a:lnTo>
                <a:lnTo>
                  <a:pt x="200296" y="486122"/>
                </a:lnTo>
                <a:lnTo>
                  <a:pt x="202836" y="487911"/>
                </a:lnTo>
                <a:lnTo>
                  <a:pt x="209044" y="489899"/>
                </a:lnTo>
                <a:lnTo>
                  <a:pt x="213611" y="491018"/>
                </a:lnTo>
                <a:lnTo>
                  <a:pt x="221033" y="491350"/>
                </a:lnTo>
                <a:lnTo>
                  <a:pt x="247164" y="491488"/>
                </a:lnTo>
                <a:lnTo>
                  <a:pt x="261255" y="48005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61"/>
          <p:cNvSpPr/>
          <p:nvPr/>
        </p:nvSpPr>
        <p:spPr>
          <a:xfrm>
            <a:off x="3406140" y="4946240"/>
            <a:ext cx="628651" cy="311561"/>
          </a:xfrm>
          <a:custGeom>
            <a:avLst/>
            <a:gdLst/>
            <a:ahLst/>
            <a:cxnLst/>
            <a:rect l="0" t="0" r="0" b="0"/>
            <a:pathLst>
              <a:path w="628651" h="311561">
                <a:moveTo>
                  <a:pt x="0" y="311560"/>
                </a:moveTo>
                <a:lnTo>
                  <a:pt x="6068" y="299424"/>
                </a:lnTo>
                <a:lnTo>
                  <a:pt x="7855" y="293309"/>
                </a:lnTo>
                <a:lnTo>
                  <a:pt x="9046" y="286693"/>
                </a:lnTo>
                <a:lnTo>
                  <a:pt x="9841" y="279742"/>
                </a:lnTo>
                <a:lnTo>
                  <a:pt x="11640" y="268757"/>
                </a:lnTo>
                <a:lnTo>
                  <a:pt x="17027" y="239620"/>
                </a:lnTo>
                <a:lnTo>
                  <a:pt x="22781" y="217880"/>
                </a:lnTo>
                <a:lnTo>
                  <a:pt x="39334" y="163244"/>
                </a:lnTo>
                <a:lnTo>
                  <a:pt x="64007" y="86428"/>
                </a:lnTo>
                <a:lnTo>
                  <a:pt x="70611" y="67491"/>
                </a:lnTo>
                <a:lnTo>
                  <a:pt x="76284" y="52327"/>
                </a:lnTo>
                <a:lnTo>
                  <a:pt x="81336" y="39678"/>
                </a:lnTo>
                <a:lnTo>
                  <a:pt x="85973" y="29975"/>
                </a:lnTo>
                <a:lnTo>
                  <a:pt x="90336" y="22237"/>
                </a:lnTo>
                <a:lnTo>
                  <a:pt x="94514" y="15807"/>
                </a:lnTo>
                <a:lnTo>
                  <a:pt x="97299" y="12792"/>
                </a:lnTo>
                <a:lnTo>
                  <a:pt x="99156" y="12051"/>
                </a:lnTo>
                <a:lnTo>
                  <a:pt x="100394" y="12827"/>
                </a:lnTo>
                <a:lnTo>
                  <a:pt x="105156" y="13689"/>
                </a:lnTo>
                <a:lnTo>
                  <a:pt x="108204" y="13920"/>
                </a:lnTo>
                <a:lnTo>
                  <a:pt x="110236" y="16613"/>
                </a:lnTo>
                <a:lnTo>
                  <a:pt x="111590" y="20948"/>
                </a:lnTo>
                <a:lnTo>
                  <a:pt x="112493" y="26378"/>
                </a:lnTo>
                <a:lnTo>
                  <a:pt x="114366" y="32539"/>
                </a:lnTo>
                <a:lnTo>
                  <a:pt x="116884" y="39186"/>
                </a:lnTo>
                <a:lnTo>
                  <a:pt x="119832" y="46157"/>
                </a:lnTo>
                <a:lnTo>
                  <a:pt x="123068" y="57154"/>
                </a:lnTo>
                <a:lnTo>
                  <a:pt x="126495" y="70836"/>
                </a:lnTo>
                <a:lnTo>
                  <a:pt x="130050" y="86307"/>
                </a:lnTo>
                <a:lnTo>
                  <a:pt x="132420" y="101701"/>
                </a:lnTo>
                <a:lnTo>
                  <a:pt x="134000" y="117044"/>
                </a:lnTo>
                <a:lnTo>
                  <a:pt x="135755" y="143828"/>
                </a:lnTo>
                <a:lnTo>
                  <a:pt x="136536" y="159966"/>
                </a:lnTo>
                <a:lnTo>
                  <a:pt x="138013" y="166047"/>
                </a:lnTo>
                <a:lnTo>
                  <a:pt x="140269" y="171371"/>
                </a:lnTo>
                <a:lnTo>
                  <a:pt x="144891" y="180674"/>
                </a:lnTo>
                <a:lnTo>
                  <a:pt x="146946" y="189041"/>
                </a:lnTo>
                <a:lnTo>
                  <a:pt x="148764" y="191780"/>
                </a:lnTo>
                <a:lnTo>
                  <a:pt x="151246" y="193607"/>
                </a:lnTo>
                <a:lnTo>
                  <a:pt x="158287" y="196538"/>
                </a:lnTo>
                <a:lnTo>
                  <a:pt x="175777" y="197196"/>
                </a:lnTo>
                <a:lnTo>
                  <a:pt x="178144" y="195947"/>
                </a:lnTo>
                <a:lnTo>
                  <a:pt x="179723" y="193845"/>
                </a:lnTo>
                <a:lnTo>
                  <a:pt x="182746" y="186852"/>
                </a:lnTo>
                <a:lnTo>
                  <a:pt x="188324" y="175277"/>
                </a:lnTo>
                <a:lnTo>
                  <a:pt x="192859" y="163555"/>
                </a:lnTo>
                <a:lnTo>
                  <a:pt x="210107" y="115730"/>
                </a:lnTo>
                <a:lnTo>
                  <a:pt x="215002" y="103536"/>
                </a:lnTo>
                <a:lnTo>
                  <a:pt x="219534" y="92867"/>
                </a:lnTo>
                <a:lnTo>
                  <a:pt x="227957" y="74239"/>
                </a:lnTo>
                <a:lnTo>
                  <a:pt x="231981" y="65716"/>
                </a:lnTo>
                <a:lnTo>
                  <a:pt x="238474" y="54954"/>
                </a:lnTo>
                <a:lnTo>
                  <a:pt x="246613" y="42699"/>
                </a:lnTo>
                <a:lnTo>
                  <a:pt x="255848" y="29449"/>
                </a:lnTo>
                <a:lnTo>
                  <a:pt x="263275" y="20616"/>
                </a:lnTo>
                <a:lnTo>
                  <a:pt x="269497" y="14727"/>
                </a:lnTo>
                <a:lnTo>
                  <a:pt x="282539" y="5276"/>
                </a:lnTo>
                <a:lnTo>
                  <a:pt x="284879" y="5770"/>
                </a:lnTo>
                <a:lnTo>
                  <a:pt x="290866" y="9707"/>
                </a:lnTo>
                <a:lnTo>
                  <a:pt x="297760" y="19076"/>
                </a:lnTo>
                <a:lnTo>
                  <a:pt x="301377" y="25130"/>
                </a:lnTo>
                <a:lnTo>
                  <a:pt x="303787" y="31707"/>
                </a:lnTo>
                <a:lnTo>
                  <a:pt x="305395" y="38631"/>
                </a:lnTo>
                <a:lnTo>
                  <a:pt x="306466" y="45787"/>
                </a:lnTo>
                <a:lnTo>
                  <a:pt x="308451" y="53098"/>
                </a:lnTo>
                <a:lnTo>
                  <a:pt x="311044" y="60512"/>
                </a:lnTo>
                <a:lnTo>
                  <a:pt x="314043" y="67995"/>
                </a:lnTo>
                <a:lnTo>
                  <a:pt x="316041" y="75523"/>
                </a:lnTo>
                <a:lnTo>
                  <a:pt x="317374" y="83082"/>
                </a:lnTo>
                <a:lnTo>
                  <a:pt x="318263" y="90661"/>
                </a:lnTo>
                <a:lnTo>
                  <a:pt x="318855" y="96984"/>
                </a:lnTo>
                <a:lnTo>
                  <a:pt x="319250" y="102469"/>
                </a:lnTo>
                <a:lnTo>
                  <a:pt x="319513" y="107396"/>
                </a:lnTo>
                <a:lnTo>
                  <a:pt x="320959" y="113220"/>
                </a:lnTo>
                <a:lnTo>
                  <a:pt x="323192" y="119643"/>
                </a:lnTo>
                <a:lnTo>
                  <a:pt x="325951" y="126465"/>
                </a:lnTo>
                <a:lnTo>
                  <a:pt x="327791" y="133553"/>
                </a:lnTo>
                <a:lnTo>
                  <a:pt x="329017" y="140819"/>
                </a:lnTo>
                <a:lnTo>
                  <a:pt x="329835" y="148202"/>
                </a:lnTo>
                <a:lnTo>
                  <a:pt x="331650" y="153125"/>
                </a:lnTo>
                <a:lnTo>
                  <a:pt x="334130" y="156407"/>
                </a:lnTo>
                <a:lnTo>
                  <a:pt x="337053" y="158594"/>
                </a:lnTo>
                <a:lnTo>
                  <a:pt x="340272" y="158782"/>
                </a:lnTo>
                <a:lnTo>
                  <a:pt x="343688" y="157638"/>
                </a:lnTo>
                <a:lnTo>
                  <a:pt x="347235" y="155605"/>
                </a:lnTo>
                <a:lnTo>
                  <a:pt x="349600" y="152980"/>
                </a:lnTo>
                <a:lnTo>
                  <a:pt x="351177" y="149960"/>
                </a:lnTo>
                <a:lnTo>
                  <a:pt x="352227" y="146677"/>
                </a:lnTo>
                <a:lnTo>
                  <a:pt x="356782" y="139642"/>
                </a:lnTo>
                <a:lnTo>
                  <a:pt x="363040" y="131012"/>
                </a:lnTo>
                <a:lnTo>
                  <a:pt x="366486" y="125154"/>
                </a:lnTo>
                <a:lnTo>
                  <a:pt x="370054" y="118709"/>
                </a:lnTo>
                <a:lnTo>
                  <a:pt x="377405" y="104775"/>
                </a:lnTo>
                <a:lnTo>
                  <a:pt x="403872" y="52418"/>
                </a:lnTo>
                <a:lnTo>
                  <a:pt x="408948" y="43549"/>
                </a:lnTo>
                <a:lnTo>
                  <a:pt x="414872" y="33826"/>
                </a:lnTo>
                <a:lnTo>
                  <a:pt x="421361" y="23534"/>
                </a:lnTo>
                <a:lnTo>
                  <a:pt x="428227" y="15402"/>
                </a:lnTo>
                <a:lnTo>
                  <a:pt x="435345" y="8711"/>
                </a:lnTo>
                <a:lnTo>
                  <a:pt x="442630" y="2981"/>
                </a:lnTo>
                <a:lnTo>
                  <a:pt x="448756" y="430"/>
                </a:lnTo>
                <a:lnTo>
                  <a:pt x="454111" y="0"/>
                </a:lnTo>
                <a:lnTo>
                  <a:pt x="458950" y="983"/>
                </a:lnTo>
                <a:lnTo>
                  <a:pt x="467714" y="5462"/>
                </a:lnTo>
                <a:lnTo>
                  <a:pt x="471829" y="8435"/>
                </a:lnTo>
                <a:lnTo>
                  <a:pt x="474573" y="11686"/>
                </a:lnTo>
                <a:lnTo>
                  <a:pt x="476402" y="15124"/>
                </a:lnTo>
                <a:lnTo>
                  <a:pt x="477621" y="18686"/>
                </a:lnTo>
                <a:lnTo>
                  <a:pt x="478434" y="27411"/>
                </a:lnTo>
                <a:lnTo>
                  <a:pt x="478976" y="39577"/>
                </a:lnTo>
                <a:lnTo>
                  <a:pt x="479846" y="86526"/>
                </a:lnTo>
                <a:lnTo>
                  <a:pt x="481187" y="96767"/>
                </a:lnTo>
                <a:lnTo>
                  <a:pt x="483351" y="107405"/>
                </a:lnTo>
                <a:lnTo>
                  <a:pt x="489882" y="133649"/>
                </a:lnTo>
                <a:lnTo>
                  <a:pt x="491688" y="135802"/>
                </a:lnTo>
                <a:lnTo>
                  <a:pt x="494162" y="137238"/>
                </a:lnTo>
                <a:lnTo>
                  <a:pt x="497081" y="138195"/>
                </a:lnTo>
                <a:lnTo>
                  <a:pt x="500297" y="137564"/>
                </a:lnTo>
                <a:lnTo>
                  <a:pt x="507257" y="133475"/>
                </a:lnTo>
                <a:lnTo>
                  <a:pt x="518316" y="124033"/>
                </a:lnTo>
                <a:lnTo>
                  <a:pt x="525849" y="116878"/>
                </a:lnTo>
                <a:lnTo>
                  <a:pt x="529636" y="113191"/>
                </a:lnTo>
                <a:lnTo>
                  <a:pt x="534700" y="106924"/>
                </a:lnTo>
                <a:lnTo>
                  <a:pt x="540617" y="98936"/>
                </a:lnTo>
                <a:lnTo>
                  <a:pt x="547101" y="89800"/>
                </a:lnTo>
                <a:lnTo>
                  <a:pt x="555234" y="81170"/>
                </a:lnTo>
                <a:lnTo>
                  <a:pt x="564466" y="72876"/>
                </a:lnTo>
                <a:lnTo>
                  <a:pt x="574430" y="64808"/>
                </a:lnTo>
                <a:lnTo>
                  <a:pt x="588889" y="55842"/>
                </a:lnTo>
                <a:lnTo>
                  <a:pt x="602451" y="50086"/>
                </a:lnTo>
                <a:lnTo>
                  <a:pt x="604834" y="50884"/>
                </a:lnTo>
                <a:lnTo>
                  <a:pt x="615338" y="58635"/>
                </a:lnTo>
                <a:lnTo>
                  <a:pt x="622730" y="65733"/>
                </a:lnTo>
                <a:lnTo>
                  <a:pt x="624703" y="68935"/>
                </a:lnTo>
                <a:lnTo>
                  <a:pt x="627480" y="78240"/>
                </a:lnTo>
                <a:lnTo>
                  <a:pt x="628130" y="80862"/>
                </a:lnTo>
                <a:lnTo>
                  <a:pt x="628547" y="90400"/>
                </a:lnTo>
                <a:lnTo>
                  <a:pt x="628619" y="95747"/>
                </a:lnTo>
                <a:lnTo>
                  <a:pt x="628650" y="16296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62"/>
          <p:cNvSpPr/>
          <p:nvPr/>
        </p:nvSpPr>
        <p:spPr>
          <a:xfrm>
            <a:off x="4825053" y="4457700"/>
            <a:ext cx="604198" cy="193518"/>
          </a:xfrm>
          <a:custGeom>
            <a:avLst/>
            <a:gdLst/>
            <a:ahLst/>
            <a:cxnLst/>
            <a:rect l="0" t="0" r="0" b="0"/>
            <a:pathLst>
              <a:path w="604198" h="193518">
                <a:moveTo>
                  <a:pt x="32697" y="0"/>
                </a:moveTo>
                <a:lnTo>
                  <a:pt x="16788" y="15909"/>
                </a:lnTo>
                <a:lnTo>
                  <a:pt x="14470" y="19495"/>
                </a:lnTo>
                <a:lnTo>
                  <a:pt x="12926" y="23157"/>
                </a:lnTo>
                <a:lnTo>
                  <a:pt x="11896" y="26868"/>
                </a:lnTo>
                <a:lnTo>
                  <a:pt x="11209" y="31882"/>
                </a:lnTo>
                <a:lnTo>
                  <a:pt x="10752" y="37764"/>
                </a:lnTo>
                <a:lnTo>
                  <a:pt x="10243" y="49804"/>
                </a:lnTo>
                <a:lnTo>
                  <a:pt x="10018" y="59388"/>
                </a:lnTo>
                <a:lnTo>
                  <a:pt x="9890" y="77992"/>
                </a:lnTo>
                <a:lnTo>
                  <a:pt x="8602" y="88824"/>
                </a:lnTo>
                <a:lnTo>
                  <a:pt x="6474" y="102396"/>
                </a:lnTo>
                <a:lnTo>
                  <a:pt x="3785" y="117794"/>
                </a:lnTo>
                <a:lnTo>
                  <a:pt x="1992" y="130599"/>
                </a:lnTo>
                <a:lnTo>
                  <a:pt x="797" y="141676"/>
                </a:lnTo>
                <a:lnTo>
                  <a:pt x="0" y="151600"/>
                </a:lnTo>
                <a:lnTo>
                  <a:pt x="739" y="159487"/>
                </a:lnTo>
                <a:lnTo>
                  <a:pt x="2501" y="166014"/>
                </a:lnTo>
                <a:lnTo>
                  <a:pt x="4946" y="171636"/>
                </a:lnTo>
                <a:lnTo>
                  <a:pt x="7846" y="175384"/>
                </a:lnTo>
                <a:lnTo>
                  <a:pt x="11050" y="177882"/>
                </a:lnTo>
                <a:lnTo>
                  <a:pt x="14455" y="179548"/>
                </a:lnTo>
                <a:lnTo>
                  <a:pt x="17995" y="179389"/>
                </a:lnTo>
                <a:lnTo>
                  <a:pt x="21626" y="178012"/>
                </a:lnTo>
                <a:lnTo>
                  <a:pt x="25316" y="175824"/>
                </a:lnTo>
                <a:lnTo>
                  <a:pt x="27776" y="173096"/>
                </a:lnTo>
                <a:lnTo>
                  <a:pt x="29416" y="170007"/>
                </a:lnTo>
                <a:lnTo>
                  <a:pt x="30510" y="166678"/>
                </a:lnTo>
                <a:lnTo>
                  <a:pt x="32509" y="161918"/>
                </a:lnTo>
                <a:lnTo>
                  <a:pt x="35111" y="156205"/>
                </a:lnTo>
                <a:lnTo>
                  <a:pt x="44842" y="136029"/>
                </a:lnTo>
                <a:lnTo>
                  <a:pt x="48413" y="128786"/>
                </a:lnTo>
                <a:lnTo>
                  <a:pt x="53334" y="121417"/>
                </a:lnTo>
                <a:lnTo>
                  <a:pt x="59155" y="113965"/>
                </a:lnTo>
                <a:lnTo>
                  <a:pt x="65576" y="106456"/>
                </a:lnTo>
                <a:lnTo>
                  <a:pt x="72396" y="97640"/>
                </a:lnTo>
                <a:lnTo>
                  <a:pt x="79483" y="87954"/>
                </a:lnTo>
                <a:lnTo>
                  <a:pt x="86747" y="77685"/>
                </a:lnTo>
                <a:lnTo>
                  <a:pt x="94130" y="69570"/>
                </a:lnTo>
                <a:lnTo>
                  <a:pt x="101593" y="62890"/>
                </a:lnTo>
                <a:lnTo>
                  <a:pt x="109107" y="57167"/>
                </a:lnTo>
                <a:lnTo>
                  <a:pt x="115387" y="53351"/>
                </a:lnTo>
                <a:lnTo>
                  <a:pt x="125751" y="49111"/>
                </a:lnTo>
                <a:lnTo>
                  <a:pt x="138726" y="46724"/>
                </a:lnTo>
                <a:lnTo>
                  <a:pt x="142753" y="48929"/>
                </a:lnTo>
                <a:lnTo>
                  <a:pt x="146707" y="52940"/>
                </a:lnTo>
                <a:lnTo>
                  <a:pt x="150614" y="58153"/>
                </a:lnTo>
                <a:lnTo>
                  <a:pt x="153218" y="62898"/>
                </a:lnTo>
                <a:lnTo>
                  <a:pt x="154955" y="67332"/>
                </a:lnTo>
                <a:lnTo>
                  <a:pt x="156112" y="71558"/>
                </a:lnTo>
                <a:lnTo>
                  <a:pt x="156883" y="79455"/>
                </a:lnTo>
                <a:lnTo>
                  <a:pt x="157398" y="89800"/>
                </a:lnTo>
                <a:lnTo>
                  <a:pt x="158122" y="121857"/>
                </a:lnTo>
                <a:lnTo>
                  <a:pt x="158366" y="161512"/>
                </a:lnTo>
                <a:lnTo>
                  <a:pt x="159657" y="167365"/>
                </a:lnTo>
                <a:lnTo>
                  <a:pt x="161787" y="169996"/>
                </a:lnTo>
                <a:lnTo>
                  <a:pt x="164477" y="170481"/>
                </a:lnTo>
                <a:lnTo>
                  <a:pt x="167540" y="169534"/>
                </a:lnTo>
                <a:lnTo>
                  <a:pt x="174330" y="165094"/>
                </a:lnTo>
                <a:lnTo>
                  <a:pt x="177919" y="160863"/>
                </a:lnTo>
                <a:lnTo>
                  <a:pt x="181582" y="155502"/>
                </a:lnTo>
                <a:lnTo>
                  <a:pt x="185293" y="149388"/>
                </a:lnTo>
                <a:lnTo>
                  <a:pt x="189038" y="142771"/>
                </a:lnTo>
                <a:lnTo>
                  <a:pt x="196585" y="128647"/>
                </a:lnTo>
                <a:lnTo>
                  <a:pt x="202916" y="120055"/>
                </a:lnTo>
                <a:lnTo>
                  <a:pt x="210946" y="110516"/>
                </a:lnTo>
                <a:lnTo>
                  <a:pt x="227488" y="92298"/>
                </a:lnTo>
                <a:lnTo>
                  <a:pt x="239074" y="79967"/>
                </a:lnTo>
                <a:lnTo>
                  <a:pt x="245211" y="76172"/>
                </a:lnTo>
                <a:lnTo>
                  <a:pt x="263445" y="70829"/>
                </a:lnTo>
                <a:lnTo>
                  <a:pt x="268601" y="69579"/>
                </a:lnTo>
                <a:lnTo>
                  <a:pt x="269977" y="70516"/>
                </a:lnTo>
                <a:lnTo>
                  <a:pt x="270893" y="72411"/>
                </a:lnTo>
                <a:lnTo>
                  <a:pt x="271504" y="74943"/>
                </a:lnTo>
                <a:lnTo>
                  <a:pt x="275570" y="87918"/>
                </a:lnTo>
                <a:lnTo>
                  <a:pt x="288528" y="127291"/>
                </a:lnTo>
                <a:lnTo>
                  <a:pt x="290881" y="135661"/>
                </a:lnTo>
                <a:lnTo>
                  <a:pt x="292450" y="142510"/>
                </a:lnTo>
                <a:lnTo>
                  <a:pt x="293495" y="148347"/>
                </a:lnTo>
                <a:lnTo>
                  <a:pt x="295462" y="152237"/>
                </a:lnTo>
                <a:lnTo>
                  <a:pt x="298043" y="154832"/>
                </a:lnTo>
                <a:lnTo>
                  <a:pt x="301035" y="156561"/>
                </a:lnTo>
                <a:lnTo>
                  <a:pt x="304299" y="156444"/>
                </a:lnTo>
                <a:lnTo>
                  <a:pt x="307744" y="155095"/>
                </a:lnTo>
                <a:lnTo>
                  <a:pt x="311312" y="152927"/>
                </a:lnTo>
                <a:lnTo>
                  <a:pt x="313690" y="150211"/>
                </a:lnTo>
                <a:lnTo>
                  <a:pt x="315276" y="147130"/>
                </a:lnTo>
                <a:lnTo>
                  <a:pt x="316333" y="143807"/>
                </a:lnTo>
                <a:lnTo>
                  <a:pt x="319577" y="139051"/>
                </a:lnTo>
                <a:lnTo>
                  <a:pt x="324280" y="133341"/>
                </a:lnTo>
                <a:lnTo>
                  <a:pt x="329955" y="126993"/>
                </a:lnTo>
                <a:lnTo>
                  <a:pt x="343035" y="113168"/>
                </a:lnTo>
                <a:lnTo>
                  <a:pt x="359992" y="95732"/>
                </a:lnTo>
                <a:lnTo>
                  <a:pt x="362654" y="95571"/>
                </a:lnTo>
                <a:lnTo>
                  <a:pt x="365698" y="96734"/>
                </a:lnTo>
                <a:lnTo>
                  <a:pt x="368998" y="98779"/>
                </a:lnTo>
                <a:lnTo>
                  <a:pt x="371197" y="101412"/>
                </a:lnTo>
                <a:lnTo>
                  <a:pt x="372664" y="104438"/>
                </a:lnTo>
                <a:lnTo>
                  <a:pt x="373641" y="107725"/>
                </a:lnTo>
                <a:lnTo>
                  <a:pt x="374293" y="111187"/>
                </a:lnTo>
                <a:lnTo>
                  <a:pt x="374728" y="114764"/>
                </a:lnTo>
                <a:lnTo>
                  <a:pt x="375017" y="118419"/>
                </a:lnTo>
                <a:lnTo>
                  <a:pt x="375339" y="136027"/>
                </a:lnTo>
                <a:lnTo>
                  <a:pt x="375546" y="170520"/>
                </a:lnTo>
                <a:lnTo>
                  <a:pt x="376833" y="175910"/>
                </a:lnTo>
                <a:lnTo>
                  <a:pt x="378961" y="180773"/>
                </a:lnTo>
                <a:lnTo>
                  <a:pt x="385433" y="191636"/>
                </a:lnTo>
                <a:lnTo>
                  <a:pt x="387235" y="192527"/>
                </a:lnTo>
                <a:lnTo>
                  <a:pt x="392622" y="193517"/>
                </a:lnTo>
                <a:lnTo>
                  <a:pt x="395837" y="192511"/>
                </a:lnTo>
                <a:lnTo>
                  <a:pt x="402796" y="188007"/>
                </a:lnTo>
                <a:lnTo>
                  <a:pt x="405159" y="185028"/>
                </a:lnTo>
                <a:lnTo>
                  <a:pt x="406735" y="181771"/>
                </a:lnTo>
                <a:lnTo>
                  <a:pt x="407786" y="178331"/>
                </a:lnTo>
                <a:lnTo>
                  <a:pt x="413566" y="170957"/>
                </a:lnTo>
                <a:lnTo>
                  <a:pt x="422499" y="160961"/>
                </a:lnTo>
                <a:lnTo>
                  <a:pt x="433535" y="149217"/>
                </a:lnTo>
                <a:lnTo>
                  <a:pt x="442163" y="141388"/>
                </a:lnTo>
                <a:lnTo>
                  <a:pt x="449184" y="136168"/>
                </a:lnTo>
                <a:lnTo>
                  <a:pt x="455135" y="132689"/>
                </a:lnTo>
                <a:lnTo>
                  <a:pt x="459102" y="131639"/>
                </a:lnTo>
                <a:lnTo>
                  <a:pt x="461747" y="132209"/>
                </a:lnTo>
                <a:lnTo>
                  <a:pt x="463510" y="133859"/>
                </a:lnTo>
                <a:lnTo>
                  <a:pt x="464686" y="136229"/>
                </a:lnTo>
                <a:lnTo>
                  <a:pt x="465992" y="142249"/>
                </a:lnTo>
                <a:lnTo>
                  <a:pt x="466340" y="145633"/>
                </a:lnTo>
                <a:lnTo>
                  <a:pt x="466572" y="149158"/>
                </a:lnTo>
                <a:lnTo>
                  <a:pt x="466727" y="152779"/>
                </a:lnTo>
                <a:lnTo>
                  <a:pt x="468100" y="156462"/>
                </a:lnTo>
                <a:lnTo>
                  <a:pt x="470286" y="160188"/>
                </a:lnTo>
                <a:lnTo>
                  <a:pt x="473012" y="163942"/>
                </a:lnTo>
                <a:lnTo>
                  <a:pt x="474830" y="167714"/>
                </a:lnTo>
                <a:lnTo>
                  <a:pt x="476043" y="171499"/>
                </a:lnTo>
                <a:lnTo>
                  <a:pt x="476850" y="175293"/>
                </a:lnTo>
                <a:lnTo>
                  <a:pt x="478659" y="179092"/>
                </a:lnTo>
                <a:lnTo>
                  <a:pt x="481135" y="182895"/>
                </a:lnTo>
                <a:lnTo>
                  <a:pt x="484055" y="186699"/>
                </a:lnTo>
                <a:lnTo>
                  <a:pt x="487272" y="187966"/>
                </a:lnTo>
                <a:lnTo>
                  <a:pt x="490687" y="187541"/>
                </a:lnTo>
                <a:lnTo>
                  <a:pt x="499225" y="183800"/>
                </a:lnTo>
                <a:lnTo>
                  <a:pt x="502466" y="179683"/>
                </a:lnTo>
                <a:lnTo>
                  <a:pt x="507166" y="173128"/>
                </a:lnTo>
                <a:lnTo>
                  <a:pt x="512840" y="164949"/>
                </a:lnTo>
                <a:lnTo>
                  <a:pt x="519162" y="154416"/>
                </a:lnTo>
                <a:lnTo>
                  <a:pt x="525917" y="142314"/>
                </a:lnTo>
                <a:lnTo>
                  <a:pt x="542873" y="110661"/>
                </a:lnTo>
                <a:lnTo>
                  <a:pt x="545534" y="108064"/>
                </a:lnTo>
                <a:lnTo>
                  <a:pt x="548578" y="106333"/>
                </a:lnTo>
                <a:lnTo>
                  <a:pt x="555347" y="104409"/>
                </a:lnTo>
                <a:lnTo>
                  <a:pt x="573806" y="103072"/>
                </a:lnTo>
                <a:lnTo>
                  <a:pt x="577586" y="101735"/>
                </a:lnTo>
                <a:lnTo>
                  <a:pt x="581377" y="99573"/>
                </a:lnTo>
                <a:lnTo>
                  <a:pt x="604197" y="9143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63"/>
          <p:cNvSpPr/>
          <p:nvPr/>
        </p:nvSpPr>
        <p:spPr>
          <a:xfrm>
            <a:off x="5636214" y="5200650"/>
            <a:ext cx="204516" cy="400051"/>
          </a:xfrm>
          <a:custGeom>
            <a:avLst/>
            <a:gdLst/>
            <a:ahLst/>
            <a:cxnLst/>
            <a:rect l="0" t="0" r="0" b="0"/>
            <a:pathLst>
              <a:path w="204516" h="400051">
                <a:moveTo>
                  <a:pt x="204515" y="0"/>
                </a:moveTo>
                <a:lnTo>
                  <a:pt x="192380" y="12135"/>
                </a:lnTo>
                <a:lnTo>
                  <a:pt x="187535" y="18250"/>
                </a:lnTo>
                <a:lnTo>
                  <a:pt x="183035" y="24867"/>
                </a:lnTo>
                <a:lnTo>
                  <a:pt x="178765" y="31818"/>
                </a:lnTo>
                <a:lnTo>
                  <a:pt x="174649" y="38991"/>
                </a:lnTo>
                <a:lnTo>
                  <a:pt x="166688" y="53736"/>
                </a:lnTo>
                <a:lnTo>
                  <a:pt x="155066" y="76317"/>
                </a:lnTo>
                <a:lnTo>
                  <a:pt x="149959" y="83897"/>
                </a:lnTo>
                <a:lnTo>
                  <a:pt x="144015" y="91492"/>
                </a:lnTo>
                <a:lnTo>
                  <a:pt x="137512" y="99094"/>
                </a:lnTo>
                <a:lnTo>
                  <a:pt x="130636" y="107972"/>
                </a:lnTo>
                <a:lnTo>
                  <a:pt x="123513" y="117702"/>
                </a:lnTo>
                <a:lnTo>
                  <a:pt x="116224" y="127998"/>
                </a:lnTo>
                <a:lnTo>
                  <a:pt x="110094" y="137402"/>
                </a:lnTo>
                <a:lnTo>
                  <a:pt x="104738" y="146211"/>
                </a:lnTo>
                <a:lnTo>
                  <a:pt x="99897" y="154623"/>
                </a:lnTo>
                <a:lnTo>
                  <a:pt x="84358" y="184291"/>
                </a:lnTo>
                <a:lnTo>
                  <a:pt x="55474" y="241155"/>
                </a:lnTo>
                <a:lnTo>
                  <a:pt x="50545" y="252210"/>
                </a:lnTo>
                <a:lnTo>
                  <a:pt x="45988" y="263390"/>
                </a:lnTo>
                <a:lnTo>
                  <a:pt x="41680" y="274653"/>
                </a:lnTo>
                <a:lnTo>
                  <a:pt x="36269" y="287242"/>
                </a:lnTo>
                <a:lnTo>
                  <a:pt x="23483" y="314776"/>
                </a:lnTo>
                <a:lnTo>
                  <a:pt x="8072" y="346702"/>
                </a:lnTo>
                <a:lnTo>
                  <a:pt x="4973" y="354325"/>
                </a:lnTo>
                <a:lnTo>
                  <a:pt x="1530" y="366181"/>
                </a:lnTo>
                <a:lnTo>
                  <a:pt x="612" y="372390"/>
                </a:lnTo>
                <a:lnTo>
                  <a:pt x="0" y="379070"/>
                </a:lnTo>
                <a:lnTo>
                  <a:pt x="10206" y="4000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64"/>
          <p:cNvSpPr/>
          <p:nvPr/>
        </p:nvSpPr>
        <p:spPr>
          <a:xfrm>
            <a:off x="5577840" y="5303519"/>
            <a:ext cx="274320" cy="194311"/>
          </a:xfrm>
          <a:custGeom>
            <a:avLst/>
            <a:gdLst/>
            <a:ahLst/>
            <a:cxnLst/>
            <a:rect l="0" t="0" r="0" b="0"/>
            <a:pathLst>
              <a:path w="274320" h="194311">
                <a:moveTo>
                  <a:pt x="0" y="0"/>
                </a:moveTo>
                <a:lnTo>
                  <a:pt x="15908" y="15909"/>
                </a:lnTo>
                <a:lnTo>
                  <a:pt x="20765" y="19496"/>
                </a:lnTo>
                <a:lnTo>
                  <a:pt x="26544" y="23158"/>
                </a:lnTo>
                <a:lnTo>
                  <a:pt x="32936" y="26868"/>
                </a:lnTo>
                <a:lnTo>
                  <a:pt x="38467" y="30612"/>
                </a:lnTo>
                <a:lnTo>
                  <a:pt x="43425" y="34379"/>
                </a:lnTo>
                <a:lnTo>
                  <a:pt x="47999" y="38159"/>
                </a:lnTo>
                <a:lnTo>
                  <a:pt x="56130" y="43220"/>
                </a:lnTo>
                <a:lnTo>
                  <a:pt x="66630" y="49133"/>
                </a:lnTo>
                <a:lnTo>
                  <a:pt x="78710" y="55615"/>
                </a:lnTo>
                <a:lnTo>
                  <a:pt x="88033" y="62477"/>
                </a:lnTo>
                <a:lnTo>
                  <a:pt x="95519" y="69592"/>
                </a:lnTo>
                <a:lnTo>
                  <a:pt x="101779" y="76875"/>
                </a:lnTo>
                <a:lnTo>
                  <a:pt x="111032" y="84270"/>
                </a:lnTo>
                <a:lnTo>
                  <a:pt x="122281" y="91740"/>
                </a:lnTo>
                <a:lnTo>
                  <a:pt x="134861" y="99260"/>
                </a:lnTo>
                <a:lnTo>
                  <a:pt x="144517" y="105544"/>
                </a:lnTo>
                <a:lnTo>
                  <a:pt x="152224" y="111003"/>
                </a:lnTo>
                <a:lnTo>
                  <a:pt x="201609" y="148627"/>
                </a:lnTo>
                <a:lnTo>
                  <a:pt x="209336" y="154965"/>
                </a:lnTo>
                <a:lnTo>
                  <a:pt x="215757" y="160460"/>
                </a:lnTo>
                <a:lnTo>
                  <a:pt x="222578" y="166663"/>
                </a:lnTo>
                <a:lnTo>
                  <a:pt x="236930" y="180330"/>
                </a:lnTo>
                <a:lnTo>
                  <a:pt x="244313" y="184990"/>
                </a:lnTo>
                <a:lnTo>
                  <a:pt x="251775" y="188097"/>
                </a:lnTo>
                <a:lnTo>
                  <a:pt x="274319" y="1943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65"/>
          <p:cNvSpPr/>
          <p:nvPr/>
        </p:nvSpPr>
        <p:spPr>
          <a:xfrm>
            <a:off x="2971800" y="4080509"/>
            <a:ext cx="297180" cy="365761"/>
          </a:xfrm>
          <a:custGeom>
            <a:avLst/>
            <a:gdLst/>
            <a:ahLst/>
            <a:cxnLst/>
            <a:rect l="0" t="0" r="0" b="0"/>
            <a:pathLst>
              <a:path w="297180" h="365761">
                <a:moveTo>
                  <a:pt x="297179" y="0"/>
                </a:moveTo>
                <a:lnTo>
                  <a:pt x="297179" y="25751"/>
                </a:lnTo>
                <a:lnTo>
                  <a:pt x="294639" y="33677"/>
                </a:lnTo>
                <a:lnTo>
                  <a:pt x="290406" y="44041"/>
                </a:lnTo>
                <a:lnTo>
                  <a:pt x="280199" y="66564"/>
                </a:lnTo>
                <a:lnTo>
                  <a:pt x="271429" y="85041"/>
                </a:lnTo>
                <a:lnTo>
                  <a:pt x="267313" y="92254"/>
                </a:lnTo>
                <a:lnTo>
                  <a:pt x="259352" y="103656"/>
                </a:lnTo>
                <a:lnTo>
                  <a:pt x="254181" y="112284"/>
                </a:lnTo>
                <a:lnTo>
                  <a:pt x="248194" y="123116"/>
                </a:lnTo>
                <a:lnTo>
                  <a:pt x="241663" y="135417"/>
                </a:lnTo>
                <a:lnTo>
                  <a:pt x="224245" y="166019"/>
                </a:lnTo>
                <a:lnTo>
                  <a:pt x="214267" y="183069"/>
                </a:lnTo>
                <a:lnTo>
                  <a:pt x="203804" y="198246"/>
                </a:lnTo>
                <a:lnTo>
                  <a:pt x="193020" y="212175"/>
                </a:lnTo>
                <a:lnTo>
                  <a:pt x="182019" y="225270"/>
                </a:lnTo>
                <a:lnTo>
                  <a:pt x="170876" y="237810"/>
                </a:lnTo>
                <a:lnTo>
                  <a:pt x="148335" y="261904"/>
                </a:lnTo>
                <a:lnTo>
                  <a:pt x="139530" y="272393"/>
                </a:lnTo>
                <a:lnTo>
                  <a:pt x="132389" y="281925"/>
                </a:lnTo>
                <a:lnTo>
                  <a:pt x="126359" y="290821"/>
                </a:lnTo>
                <a:lnTo>
                  <a:pt x="119800" y="298021"/>
                </a:lnTo>
                <a:lnTo>
                  <a:pt x="112886" y="304090"/>
                </a:lnTo>
                <a:lnTo>
                  <a:pt x="105737" y="309407"/>
                </a:lnTo>
                <a:lnTo>
                  <a:pt x="98431" y="315492"/>
                </a:lnTo>
                <a:lnTo>
                  <a:pt x="91021" y="322088"/>
                </a:lnTo>
                <a:lnTo>
                  <a:pt x="83541" y="329025"/>
                </a:lnTo>
                <a:lnTo>
                  <a:pt x="77284" y="333651"/>
                </a:lnTo>
                <a:lnTo>
                  <a:pt x="71842" y="336734"/>
                </a:lnTo>
                <a:lnTo>
                  <a:pt x="66945" y="338789"/>
                </a:lnTo>
                <a:lnTo>
                  <a:pt x="58116" y="344460"/>
                </a:lnTo>
                <a:lnTo>
                  <a:pt x="53984" y="347750"/>
                </a:lnTo>
                <a:lnTo>
                  <a:pt x="46006" y="351406"/>
                </a:lnTo>
                <a:lnTo>
                  <a:pt x="38227" y="353031"/>
                </a:lnTo>
                <a:lnTo>
                  <a:pt x="30536" y="353753"/>
                </a:lnTo>
                <a:lnTo>
                  <a:pt x="26707" y="355215"/>
                </a:lnTo>
                <a:lnTo>
                  <a:pt x="19066" y="360227"/>
                </a:lnTo>
                <a:lnTo>
                  <a:pt x="11437" y="363301"/>
                </a:lnTo>
                <a:lnTo>
                  <a:pt x="0" y="3657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66"/>
          <p:cNvSpPr/>
          <p:nvPr/>
        </p:nvSpPr>
        <p:spPr>
          <a:xfrm>
            <a:off x="3006089" y="4217670"/>
            <a:ext cx="297182" cy="171450"/>
          </a:xfrm>
          <a:custGeom>
            <a:avLst/>
            <a:gdLst/>
            <a:ahLst/>
            <a:cxnLst/>
            <a:rect l="0" t="0" r="0" b="0"/>
            <a:pathLst>
              <a:path w="297182" h="171450">
                <a:moveTo>
                  <a:pt x="0" y="0"/>
                </a:moveTo>
                <a:lnTo>
                  <a:pt x="6069" y="6067"/>
                </a:lnTo>
                <a:lnTo>
                  <a:pt x="9126" y="7855"/>
                </a:lnTo>
                <a:lnTo>
                  <a:pt x="15910" y="9840"/>
                </a:lnTo>
                <a:lnTo>
                  <a:pt x="20767" y="12910"/>
                </a:lnTo>
                <a:lnTo>
                  <a:pt x="26545" y="17497"/>
                </a:lnTo>
                <a:lnTo>
                  <a:pt x="32937" y="23094"/>
                </a:lnTo>
                <a:lnTo>
                  <a:pt x="38468" y="26826"/>
                </a:lnTo>
                <a:lnTo>
                  <a:pt x="43426" y="29314"/>
                </a:lnTo>
                <a:lnTo>
                  <a:pt x="48000" y="30972"/>
                </a:lnTo>
                <a:lnTo>
                  <a:pt x="54860" y="34618"/>
                </a:lnTo>
                <a:lnTo>
                  <a:pt x="63244" y="39589"/>
                </a:lnTo>
                <a:lnTo>
                  <a:pt x="72643" y="45442"/>
                </a:lnTo>
                <a:lnTo>
                  <a:pt x="80179" y="50615"/>
                </a:lnTo>
                <a:lnTo>
                  <a:pt x="86473" y="55333"/>
                </a:lnTo>
                <a:lnTo>
                  <a:pt x="91939" y="59748"/>
                </a:lnTo>
                <a:lnTo>
                  <a:pt x="100663" y="65232"/>
                </a:lnTo>
                <a:lnTo>
                  <a:pt x="111559" y="71428"/>
                </a:lnTo>
                <a:lnTo>
                  <a:pt x="144391" y="88897"/>
                </a:lnTo>
                <a:lnTo>
                  <a:pt x="153411" y="93554"/>
                </a:lnTo>
                <a:lnTo>
                  <a:pt x="163234" y="99199"/>
                </a:lnTo>
                <a:lnTo>
                  <a:pt x="173593" y="105503"/>
                </a:lnTo>
                <a:lnTo>
                  <a:pt x="184309" y="112245"/>
                </a:lnTo>
                <a:lnTo>
                  <a:pt x="195263" y="118010"/>
                </a:lnTo>
                <a:lnTo>
                  <a:pt x="206375" y="123123"/>
                </a:lnTo>
                <a:lnTo>
                  <a:pt x="297181" y="17144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0"/>
          <p:cNvSpPr/>
          <p:nvPr/>
        </p:nvSpPr>
        <p:spPr>
          <a:xfrm>
            <a:off x="2377440" y="1965960"/>
            <a:ext cx="4674870" cy="2948941"/>
          </a:xfrm>
          <a:custGeom>
            <a:avLst/>
            <a:gdLst/>
            <a:ahLst/>
            <a:cxnLst/>
            <a:rect l="0" t="0" r="0" b="0"/>
            <a:pathLst>
              <a:path w="4674870" h="2948941">
                <a:moveTo>
                  <a:pt x="0" y="2948940"/>
                </a:moveTo>
                <a:lnTo>
                  <a:pt x="0" y="2923189"/>
                </a:lnTo>
                <a:lnTo>
                  <a:pt x="1270" y="2919073"/>
                </a:lnTo>
                <a:lnTo>
                  <a:pt x="6067" y="2911112"/>
                </a:lnTo>
                <a:lnTo>
                  <a:pt x="78459" y="2820283"/>
                </a:lnTo>
                <a:lnTo>
                  <a:pt x="130480" y="2733875"/>
                </a:lnTo>
                <a:lnTo>
                  <a:pt x="175336" y="2659594"/>
                </a:lnTo>
                <a:lnTo>
                  <a:pt x="219986" y="2575791"/>
                </a:lnTo>
                <a:lnTo>
                  <a:pt x="275737" y="2484004"/>
                </a:lnTo>
                <a:lnTo>
                  <a:pt x="323706" y="2398772"/>
                </a:lnTo>
                <a:lnTo>
                  <a:pt x="378472" y="2313174"/>
                </a:lnTo>
                <a:lnTo>
                  <a:pt x="441861" y="2217588"/>
                </a:lnTo>
                <a:lnTo>
                  <a:pt x="489061" y="2140705"/>
                </a:lnTo>
                <a:lnTo>
                  <a:pt x="545811" y="2041872"/>
                </a:lnTo>
                <a:lnTo>
                  <a:pt x="594111" y="1963217"/>
                </a:lnTo>
                <a:lnTo>
                  <a:pt x="634079" y="1899107"/>
                </a:lnTo>
                <a:lnTo>
                  <a:pt x="685292" y="1819998"/>
                </a:lnTo>
                <a:lnTo>
                  <a:pt x="743555" y="1729553"/>
                </a:lnTo>
                <a:lnTo>
                  <a:pt x="790106" y="1653455"/>
                </a:lnTo>
                <a:lnTo>
                  <a:pt x="850791" y="1561392"/>
                </a:lnTo>
                <a:lnTo>
                  <a:pt x="899221" y="1478916"/>
                </a:lnTo>
                <a:lnTo>
                  <a:pt x="986667" y="1357959"/>
                </a:lnTo>
                <a:lnTo>
                  <a:pt x="1037553" y="1279222"/>
                </a:lnTo>
                <a:lnTo>
                  <a:pt x="1088614" y="1198884"/>
                </a:lnTo>
                <a:lnTo>
                  <a:pt x="1148061" y="1113492"/>
                </a:lnTo>
                <a:lnTo>
                  <a:pt x="1208064" y="1030350"/>
                </a:lnTo>
                <a:lnTo>
                  <a:pt x="1256964" y="956516"/>
                </a:lnTo>
                <a:lnTo>
                  <a:pt x="1310620" y="869426"/>
                </a:lnTo>
                <a:lnTo>
                  <a:pt x="1375686" y="780988"/>
                </a:lnTo>
                <a:lnTo>
                  <a:pt x="1427676" y="701733"/>
                </a:lnTo>
                <a:lnTo>
                  <a:pt x="1498528" y="600753"/>
                </a:lnTo>
                <a:lnTo>
                  <a:pt x="1556316" y="510720"/>
                </a:lnTo>
                <a:lnTo>
                  <a:pt x="1614767" y="432353"/>
                </a:lnTo>
                <a:lnTo>
                  <a:pt x="1670105" y="348716"/>
                </a:lnTo>
                <a:lnTo>
                  <a:pt x="1733755" y="268939"/>
                </a:lnTo>
                <a:lnTo>
                  <a:pt x="1761158" y="237638"/>
                </a:lnTo>
                <a:lnTo>
                  <a:pt x="1777854" y="208277"/>
                </a:lnTo>
                <a:lnTo>
                  <a:pt x="1782136" y="203621"/>
                </a:lnTo>
                <a:lnTo>
                  <a:pt x="1798133" y="190081"/>
                </a:lnTo>
                <a:lnTo>
                  <a:pt x="1800735" y="188950"/>
                </a:lnTo>
                <a:lnTo>
                  <a:pt x="1802470" y="189467"/>
                </a:lnTo>
                <a:lnTo>
                  <a:pt x="1803626" y="191081"/>
                </a:lnTo>
                <a:lnTo>
                  <a:pt x="1804912" y="196261"/>
                </a:lnTo>
                <a:lnTo>
                  <a:pt x="1805736" y="203867"/>
                </a:lnTo>
                <a:lnTo>
                  <a:pt x="1807074" y="204491"/>
                </a:lnTo>
                <a:lnTo>
                  <a:pt x="1812485" y="205370"/>
                </a:lnTo>
                <a:lnTo>
                  <a:pt x="1806269" y="205725"/>
                </a:lnTo>
                <a:lnTo>
                  <a:pt x="1812105" y="205735"/>
                </a:lnTo>
                <a:lnTo>
                  <a:pt x="1813860" y="204467"/>
                </a:lnTo>
                <a:lnTo>
                  <a:pt x="1815030" y="202351"/>
                </a:lnTo>
                <a:lnTo>
                  <a:pt x="1815810" y="199670"/>
                </a:lnTo>
                <a:lnTo>
                  <a:pt x="1817600" y="197883"/>
                </a:lnTo>
                <a:lnTo>
                  <a:pt x="1820063" y="196692"/>
                </a:lnTo>
                <a:lnTo>
                  <a:pt x="1822975" y="195898"/>
                </a:lnTo>
                <a:lnTo>
                  <a:pt x="1829598" y="191629"/>
                </a:lnTo>
                <a:lnTo>
                  <a:pt x="1833142" y="188712"/>
                </a:lnTo>
                <a:lnTo>
                  <a:pt x="1836774" y="186768"/>
                </a:lnTo>
                <a:lnTo>
                  <a:pt x="1844197" y="184608"/>
                </a:lnTo>
                <a:lnTo>
                  <a:pt x="1987659" y="159227"/>
                </a:lnTo>
                <a:lnTo>
                  <a:pt x="2121634" y="141149"/>
                </a:lnTo>
                <a:lnTo>
                  <a:pt x="2348463" y="119037"/>
                </a:lnTo>
                <a:lnTo>
                  <a:pt x="2486234" y="102143"/>
                </a:lnTo>
                <a:lnTo>
                  <a:pt x="2631443" y="92379"/>
                </a:lnTo>
                <a:lnTo>
                  <a:pt x="2772135" y="91494"/>
                </a:lnTo>
                <a:lnTo>
                  <a:pt x="3112404" y="91444"/>
                </a:lnTo>
                <a:lnTo>
                  <a:pt x="3218440" y="88055"/>
                </a:lnTo>
                <a:lnTo>
                  <a:pt x="3358145" y="82393"/>
                </a:lnTo>
                <a:lnTo>
                  <a:pt x="3491062" y="74412"/>
                </a:lnTo>
                <a:lnTo>
                  <a:pt x="3623220" y="65961"/>
                </a:lnTo>
                <a:lnTo>
                  <a:pt x="3764409" y="57040"/>
                </a:lnTo>
                <a:lnTo>
                  <a:pt x="3914401" y="41559"/>
                </a:lnTo>
                <a:lnTo>
                  <a:pt x="4037163" y="31170"/>
                </a:lnTo>
                <a:lnTo>
                  <a:pt x="4233669" y="19959"/>
                </a:lnTo>
                <a:lnTo>
                  <a:pt x="4373230" y="13114"/>
                </a:lnTo>
                <a:lnTo>
                  <a:pt x="4494271" y="11651"/>
                </a:lnTo>
                <a:lnTo>
                  <a:pt x="4669527" y="11431"/>
                </a:lnTo>
                <a:lnTo>
                  <a:pt x="467486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"/>
          <p:cNvSpPr/>
          <p:nvPr/>
        </p:nvSpPr>
        <p:spPr>
          <a:xfrm>
            <a:off x="2457450" y="4629150"/>
            <a:ext cx="3257813" cy="274320"/>
          </a:xfrm>
          <a:custGeom>
            <a:avLst/>
            <a:gdLst/>
            <a:ahLst/>
            <a:cxnLst/>
            <a:rect l="0" t="0" r="0" b="0"/>
            <a:pathLst>
              <a:path w="3257813" h="274320">
                <a:moveTo>
                  <a:pt x="0" y="274319"/>
                </a:moveTo>
                <a:lnTo>
                  <a:pt x="148056" y="274319"/>
                </a:lnTo>
                <a:lnTo>
                  <a:pt x="191617" y="266464"/>
                </a:lnTo>
                <a:lnTo>
                  <a:pt x="278172" y="263099"/>
                </a:lnTo>
                <a:lnTo>
                  <a:pt x="373675" y="259565"/>
                </a:lnTo>
                <a:lnTo>
                  <a:pt x="468858" y="253861"/>
                </a:lnTo>
                <a:lnTo>
                  <a:pt x="534771" y="251257"/>
                </a:lnTo>
                <a:lnTo>
                  <a:pt x="636033" y="245866"/>
                </a:lnTo>
                <a:lnTo>
                  <a:pt x="688182" y="241381"/>
                </a:lnTo>
                <a:lnTo>
                  <a:pt x="739457" y="235850"/>
                </a:lnTo>
                <a:lnTo>
                  <a:pt x="790152" y="229623"/>
                </a:lnTo>
                <a:lnTo>
                  <a:pt x="860025" y="222705"/>
                </a:lnTo>
                <a:lnTo>
                  <a:pt x="959544" y="216629"/>
                </a:lnTo>
                <a:lnTo>
                  <a:pt x="1044296" y="208267"/>
                </a:lnTo>
                <a:lnTo>
                  <a:pt x="1091741" y="203101"/>
                </a:lnTo>
                <a:lnTo>
                  <a:pt x="1133315" y="196915"/>
                </a:lnTo>
                <a:lnTo>
                  <a:pt x="1217146" y="188756"/>
                </a:lnTo>
                <a:lnTo>
                  <a:pt x="1308284" y="183653"/>
                </a:lnTo>
                <a:lnTo>
                  <a:pt x="1389290" y="176965"/>
                </a:lnTo>
                <a:lnTo>
                  <a:pt x="1500145" y="168789"/>
                </a:lnTo>
                <a:lnTo>
                  <a:pt x="1595534" y="161752"/>
                </a:lnTo>
                <a:lnTo>
                  <a:pt x="1751468" y="151201"/>
                </a:lnTo>
                <a:lnTo>
                  <a:pt x="1834691" y="143038"/>
                </a:lnTo>
                <a:lnTo>
                  <a:pt x="1919009" y="134547"/>
                </a:lnTo>
                <a:lnTo>
                  <a:pt x="1966683" y="128378"/>
                </a:lnTo>
                <a:lnTo>
                  <a:pt x="2059837" y="121403"/>
                </a:lnTo>
                <a:lnTo>
                  <a:pt x="2263631" y="108855"/>
                </a:lnTo>
                <a:lnTo>
                  <a:pt x="2321354" y="102143"/>
                </a:lnTo>
                <a:lnTo>
                  <a:pt x="2395958" y="94611"/>
                </a:lnTo>
                <a:lnTo>
                  <a:pt x="2468864" y="88993"/>
                </a:lnTo>
                <a:lnTo>
                  <a:pt x="2514593" y="82732"/>
                </a:lnTo>
                <a:lnTo>
                  <a:pt x="2581483" y="75716"/>
                </a:lnTo>
                <a:lnTo>
                  <a:pt x="2630685" y="68364"/>
                </a:lnTo>
                <a:lnTo>
                  <a:pt x="2675413" y="60864"/>
                </a:lnTo>
                <a:lnTo>
                  <a:pt x="2741859" y="53297"/>
                </a:lnTo>
                <a:lnTo>
                  <a:pt x="2845051" y="45701"/>
                </a:lnTo>
                <a:lnTo>
                  <a:pt x="2953567" y="39361"/>
                </a:lnTo>
                <a:lnTo>
                  <a:pt x="3047819" y="35792"/>
                </a:lnTo>
                <a:lnTo>
                  <a:pt x="3128632" y="34586"/>
                </a:lnTo>
                <a:lnTo>
                  <a:pt x="3216562" y="28280"/>
                </a:lnTo>
                <a:lnTo>
                  <a:pt x="3257812" y="23573"/>
                </a:lnTo>
                <a:lnTo>
                  <a:pt x="3257724" y="23335"/>
                </a:lnTo>
                <a:lnTo>
                  <a:pt x="3251534" y="16933"/>
                </a:lnTo>
                <a:lnTo>
                  <a:pt x="3241752" y="10489"/>
                </a:lnTo>
                <a:lnTo>
                  <a:pt x="3230209" y="4661"/>
                </a:lnTo>
                <a:lnTo>
                  <a:pt x="321182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"/>
          <p:cNvSpPr/>
          <p:nvPr/>
        </p:nvSpPr>
        <p:spPr>
          <a:xfrm>
            <a:off x="5749290" y="2068829"/>
            <a:ext cx="1325880" cy="2578499"/>
          </a:xfrm>
          <a:custGeom>
            <a:avLst/>
            <a:gdLst/>
            <a:ahLst/>
            <a:cxnLst/>
            <a:rect l="0" t="0" r="0" b="0"/>
            <a:pathLst>
              <a:path w="1325880" h="2578499">
                <a:moveTo>
                  <a:pt x="1325879" y="0"/>
                </a:moveTo>
                <a:lnTo>
                  <a:pt x="1319812" y="12136"/>
                </a:lnTo>
                <a:lnTo>
                  <a:pt x="1316832" y="28254"/>
                </a:lnTo>
                <a:lnTo>
                  <a:pt x="1316038" y="37886"/>
                </a:lnTo>
                <a:lnTo>
                  <a:pt x="1311769" y="51975"/>
                </a:lnTo>
                <a:lnTo>
                  <a:pt x="1308852" y="57510"/>
                </a:lnTo>
                <a:lnTo>
                  <a:pt x="1305612" y="70434"/>
                </a:lnTo>
                <a:lnTo>
                  <a:pt x="1302091" y="106925"/>
                </a:lnTo>
                <a:lnTo>
                  <a:pt x="1291456" y="134693"/>
                </a:lnTo>
                <a:lnTo>
                  <a:pt x="1250415" y="213083"/>
                </a:lnTo>
                <a:lnTo>
                  <a:pt x="1211489" y="284379"/>
                </a:lnTo>
                <a:lnTo>
                  <a:pt x="1146954" y="377211"/>
                </a:lnTo>
                <a:lnTo>
                  <a:pt x="1117863" y="433075"/>
                </a:lnTo>
                <a:lnTo>
                  <a:pt x="985377" y="655875"/>
                </a:lnTo>
                <a:lnTo>
                  <a:pt x="932399" y="750394"/>
                </a:lnTo>
                <a:lnTo>
                  <a:pt x="894459" y="819919"/>
                </a:lnTo>
                <a:lnTo>
                  <a:pt x="858821" y="880479"/>
                </a:lnTo>
                <a:lnTo>
                  <a:pt x="824023" y="931689"/>
                </a:lnTo>
                <a:lnTo>
                  <a:pt x="790255" y="978790"/>
                </a:lnTo>
                <a:lnTo>
                  <a:pt x="760164" y="1025568"/>
                </a:lnTo>
                <a:lnTo>
                  <a:pt x="720534" y="1088874"/>
                </a:lnTo>
                <a:lnTo>
                  <a:pt x="679723" y="1150246"/>
                </a:lnTo>
                <a:lnTo>
                  <a:pt x="645276" y="1199700"/>
                </a:lnTo>
                <a:lnTo>
                  <a:pt x="633499" y="1221541"/>
                </a:lnTo>
                <a:lnTo>
                  <a:pt x="595082" y="1276578"/>
                </a:lnTo>
                <a:lnTo>
                  <a:pt x="559014" y="1337519"/>
                </a:lnTo>
                <a:lnTo>
                  <a:pt x="480102" y="1506975"/>
                </a:lnTo>
                <a:lnTo>
                  <a:pt x="447905" y="1568927"/>
                </a:lnTo>
                <a:lnTo>
                  <a:pt x="412607" y="1639743"/>
                </a:lnTo>
                <a:lnTo>
                  <a:pt x="378749" y="1719008"/>
                </a:lnTo>
                <a:lnTo>
                  <a:pt x="342305" y="1795198"/>
                </a:lnTo>
                <a:lnTo>
                  <a:pt x="310444" y="1875286"/>
                </a:lnTo>
                <a:lnTo>
                  <a:pt x="267109" y="1962255"/>
                </a:lnTo>
                <a:lnTo>
                  <a:pt x="238982" y="2035690"/>
                </a:lnTo>
                <a:lnTo>
                  <a:pt x="206651" y="2111641"/>
                </a:lnTo>
                <a:lnTo>
                  <a:pt x="137316" y="2257446"/>
                </a:lnTo>
                <a:lnTo>
                  <a:pt x="108404" y="2334029"/>
                </a:lnTo>
                <a:lnTo>
                  <a:pt x="76116" y="2406121"/>
                </a:lnTo>
                <a:lnTo>
                  <a:pt x="51127" y="2478548"/>
                </a:lnTo>
                <a:lnTo>
                  <a:pt x="46051" y="2504060"/>
                </a:lnTo>
                <a:lnTo>
                  <a:pt x="36989" y="2524701"/>
                </a:lnTo>
                <a:lnTo>
                  <a:pt x="36089" y="2528954"/>
                </a:lnTo>
                <a:lnTo>
                  <a:pt x="31703" y="2537066"/>
                </a:lnTo>
                <a:lnTo>
                  <a:pt x="22754" y="2549873"/>
                </a:lnTo>
                <a:lnTo>
                  <a:pt x="15349" y="2565410"/>
                </a:lnTo>
                <a:lnTo>
                  <a:pt x="12591" y="2576080"/>
                </a:lnTo>
                <a:lnTo>
                  <a:pt x="12204" y="2575907"/>
                </a:lnTo>
                <a:lnTo>
                  <a:pt x="11946" y="2574521"/>
                </a:lnTo>
                <a:lnTo>
                  <a:pt x="10504" y="2573598"/>
                </a:lnTo>
                <a:lnTo>
                  <a:pt x="5515" y="2572571"/>
                </a:lnTo>
                <a:lnTo>
                  <a:pt x="3676" y="2573568"/>
                </a:lnTo>
                <a:lnTo>
                  <a:pt x="2451" y="2575502"/>
                </a:lnTo>
                <a:lnTo>
                  <a:pt x="1634" y="2578062"/>
                </a:lnTo>
                <a:lnTo>
                  <a:pt x="1089" y="2578498"/>
                </a:lnTo>
                <a:lnTo>
                  <a:pt x="726" y="2577519"/>
                </a:lnTo>
                <a:lnTo>
                  <a:pt x="0" y="2526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"/>
          <p:cNvSpPr/>
          <p:nvPr/>
        </p:nvSpPr>
        <p:spPr>
          <a:xfrm>
            <a:off x="2697480" y="4583429"/>
            <a:ext cx="388621" cy="80011"/>
          </a:xfrm>
          <a:custGeom>
            <a:avLst/>
            <a:gdLst/>
            <a:ahLst/>
            <a:cxnLst/>
            <a:rect l="0" t="0" r="0" b="0"/>
            <a:pathLst>
              <a:path w="388621" h="80011">
                <a:moveTo>
                  <a:pt x="0" y="0"/>
                </a:moveTo>
                <a:lnTo>
                  <a:pt x="35591" y="0"/>
                </a:lnTo>
                <a:lnTo>
                  <a:pt x="44047" y="1271"/>
                </a:lnTo>
                <a:lnTo>
                  <a:pt x="54765" y="3387"/>
                </a:lnTo>
                <a:lnTo>
                  <a:pt x="66990" y="6068"/>
                </a:lnTo>
                <a:lnTo>
                  <a:pt x="77680" y="9126"/>
                </a:lnTo>
                <a:lnTo>
                  <a:pt x="87346" y="12434"/>
                </a:lnTo>
                <a:lnTo>
                  <a:pt x="96331" y="15910"/>
                </a:lnTo>
                <a:lnTo>
                  <a:pt x="103590" y="19497"/>
                </a:lnTo>
                <a:lnTo>
                  <a:pt x="109700" y="23158"/>
                </a:lnTo>
                <a:lnTo>
                  <a:pt x="115043" y="26869"/>
                </a:lnTo>
                <a:lnTo>
                  <a:pt x="121145" y="29342"/>
                </a:lnTo>
                <a:lnTo>
                  <a:pt x="127754" y="30992"/>
                </a:lnTo>
                <a:lnTo>
                  <a:pt x="134699" y="32091"/>
                </a:lnTo>
                <a:lnTo>
                  <a:pt x="140599" y="34094"/>
                </a:lnTo>
                <a:lnTo>
                  <a:pt x="145803" y="36700"/>
                </a:lnTo>
                <a:lnTo>
                  <a:pt x="150542" y="39707"/>
                </a:lnTo>
                <a:lnTo>
                  <a:pt x="157511" y="42981"/>
                </a:lnTo>
                <a:lnTo>
                  <a:pt x="165967" y="46434"/>
                </a:lnTo>
                <a:lnTo>
                  <a:pt x="175414" y="50007"/>
                </a:lnTo>
                <a:lnTo>
                  <a:pt x="185523" y="52388"/>
                </a:lnTo>
                <a:lnTo>
                  <a:pt x="196072" y="53975"/>
                </a:lnTo>
                <a:lnTo>
                  <a:pt x="206915" y="55034"/>
                </a:lnTo>
                <a:lnTo>
                  <a:pt x="264649" y="62591"/>
                </a:lnTo>
                <a:lnTo>
                  <a:pt x="281842" y="65858"/>
                </a:lnTo>
                <a:lnTo>
                  <a:pt x="295845" y="69305"/>
                </a:lnTo>
                <a:lnTo>
                  <a:pt x="307720" y="72873"/>
                </a:lnTo>
                <a:lnTo>
                  <a:pt x="318176" y="75252"/>
                </a:lnTo>
                <a:lnTo>
                  <a:pt x="327687" y="76839"/>
                </a:lnTo>
                <a:lnTo>
                  <a:pt x="388620" y="800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"/>
          <p:cNvSpPr/>
          <p:nvPr/>
        </p:nvSpPr>
        <p:spPr>
          <a:xfrm>
            <a:off x="2777489" y="4423409"/>
            <a:ext cx="137162" cy="365761"/>
          </a:xfrm>
          <a:custGeom>
            <a:avLst/>
            <a:gdLst/>
            <a:ahLst/>
            <a:cxnLst/>
            <a:rect l="0" t="0" r="0" b="0"/>
            <a:pathLst>
              <a:path w="137162" h="365761">
                <a:moveTo>
                  <a:pt x="137161" y="0"/>
                </a:moveTo>
                <a:lnTo>
                  <a:pt x="131093" y="6068"/>
                </a:lnTo>
                <a:lnTo>
                  <a:pt x="129305" y="9126"/>
                </a:lnTo>
                <a:lnTo>
                  <a:pt x="125520" y="19496"/>
                </a:lnTo>
                <a:lnTo>
                  <a:pt x="123050" y="23158"/>
                </a:lnTo>
                <a:lnTo>
                  <a:pt x="120134" y="26868"/>
                </a:lnTo>
                <a:lnTo>
                  <a:pt x="118189" y="30612"/>
                </a:lnTo>
                <a:lnTo>
                  <a:pt x="112913" y="47030"/>
                </a:lnTo>
                <a:lnTo>
                  <a:pt x="102677" y="73819"/>
                </a:lnTo>
                <a:lnTo>
                  <a:pt x="95122" y="97473"/>
                </a:lnTo>
                <a:lnTo>
                  <a:pt x="76567" y="161008"/>
                </a:lnTo>
                <a:lnTo>
                  <a:pt x="56836" y="232844"/>
                </a:lnTo>
                <a:lnTo>
                  <a:pt x="53131" y="247939"/>
                </a:lnTo>
                <a:lnTo>
                  <a:pt x="50661" y="259273"/>
                </a:lnTo>
                <a:lnTo>
                  <a:pt x="49014" y="268099"/>
                </a:lnTo>
                <a:lnTo>
                  <a:pt x="44106" y="281603"/>
                </a:lnTo>
                <a:lnTo>
                  <a:pt x="37024" y="298226"/>
                </a:lnTo>
                <a:lnTo>
                  <a:pt x="16486" y="343248"/>
                </a:lnTo>
                <a:lnTo>
                  <a:pt x="13678" y="352791"/>
                </a:lnTo>
                <a:lnTo>
                  <a:pt x="12929" y="357115"/>
                </a:lnTo>
                <a:lnTo>
                  <a:pt x="11159" y="359997"/>
                </a:lnTo>
                <a:lnTo>
                  <a:pt x="8710" y="361918"/>
                </a:lnTo>
                <a:lnTo>
                  <a:pt x="0" y="3657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"/>
          <p:cNvSpPr/>
          <p:nvPr/>
        </p:nvSpPr>
        <p:spPr>
          <a:xfrm>
            <a:off x="4183379" y="2308859"/>
            <a:ext cx="34292" cy="297181"/>
          </a:xfrm>
          <a:custGeom>
            <a:avLst/>
            <a:gdLst/>
            <a:ahLst/>
            <a:cxnLst/>
            <a:rect l="0" t="0" r="0" b="0"/>
            <a:pathLst>
              <a:path w="34292" h="297181">
                <a:moveTo>
                  <a:pt x="0" y="0"/>
                </a:moveTo>
                <a:lnTo>
                  <a:pt x="0" y="15909"/>
                </a:lnTo>
                <a:lnTo>
                  <a:pt x="1271" y="19496"/>
                </a:lnTo>
                <a:lnTo>
                  <a:pt x="3387" y="23158"/>
                </a:lnTo>
                <a:lnTo>
                  <a:pt x="6069" y="26869"/>
                </a:lnTo>
                <a:lnTo>
                  <a:pt x="7856" y="30612"/>
                </a:lnTo>
                <a:lnTo>
                  <a:pt x="9048" y="34378"/>
                </a:lnTo>
                <a:lnTo>
                  <a:pt x="9842" y="38159"/>
                </a:lnTo>
                <a:lnTo>
                  <a:pt x="10371" y="44490"/>
                </a:lnTo>
                <a:lnTo>
                  <a:pt x="10725" y="52520"/>
                </a:lnTo>
                <a:lnTo>
                  <a:pt x="10960" y="61683"/>
                </a:lnTo>
                <a:lnTo>
                  <a:pt x="12386" y="72872"/>
                </a:lnTo>
                <a:lnTo>
                  <a:pt x="14608" y="85412"/>
                </a:lnTo>
                <a:lnTo>
                  <a:pt x="17359" y="98851"/>
                </a:lnTo>
                <a:lnTo>
                  <a:pt x="19193" y="116701"/>
                </a:lnTo>
                <a:lnTo>
                  <a:pt x="20415" y="137491"/>
                </a:lnTo>
                <a:lnTo>
                  <a:pt x="22378" y="198327"/>
                </a:lnTo>
                <a:lnTo>
                  <a:pt x="22765" y="222573"/>
                </a:lnTo>
                <a:lnTo>
                  <a:pt x="22848" y="243548"/>
                </a:lnTo>
                <a:lnTo>
                  <a:pt x="24122" y="248726"/>
                </a:lnTo>
                <a:lnTo>
                  <a:pt x="26241" y="254717"/>
                </a:lnTo>
                <a:lnTo>
                  <a:pt x="28925" y="261252"/>
                </a:lnTo>
                <a:lnTo>
                  <a:pt x="30713" y="266878"/>
                </a:lnTo>
                <a:lnTo>
                  <a:pt x="31906" y="271899"/>
                </a:lnTo>
                <a:lnTo>
                  <a:pt x="32701" y="276516"/>
                </a:lnTo>
                <a:lnTo>
                  <a:pt x="33584" y="285033"/>
                </a:lnTo>
                <a:lnTo>
                  <a:pt x="34291" y="2971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"/>
          <p:cNvSpPr/>
          <p:nvPr/>
        </p:nvSpPr>
        <p:spPr>
          <a:xfrm>
            <a:off x="4286250" y="2286534"/>
            <a:ext cx="274321" cy="284433"/>
          </a:xfrm>
          <a:custGeom>
            <a:avLst/>
            <a:gdLst/>
            <a:ahLst/>
            <a:cxnLst/>
            <a:rect l="0" t="0" r="0" b="0"/>
            <a:pathLst>
              <a:path w="274321" h="284433">
                <a:moveTo>
                  <a:pt x="0" y="90905"/>
                </a:moveTo>
                <a:lnTo>
                  <a:pt x="6067" y="72702"/>
                </a:lnTo>
                <a:lnTo>
                  <a:pt x="9125" y="64800"/>
                </a:lnTo>
                <a:lnTo>
                  <a:pt x="12433" y="56992"/>
                </a:lnTo>
                <a:lnTo>
                  <a:pt x="15909" y="49246"/>
                </a:lnTo>
                <a:lnTo>
                  <a:pt x="20766" y="42813"/>
                </a:lnTo>
                <a:lnTo>
                  <a:pt x="26544" y="37254"/>
                </a:lnTo>
                <a:lnTo>
                  <a:pt x="32936" y="32278"/>
                </a:lnTo>
                <a:lnTo>
                  <a:pt x="38467" y="27690"/>
                </a:lnTo>
                <a:lnTo>
                  <a:pt x="43425" y="23362"/>
                </a:lnTo>
                <a:lnTo>
                  <a:pt x="47999" y="19207"/>
                </a:lnTo>
                <a:lnTo>
                  <a:pt x="53590" y="16436"/>
                </a:lnTo>
                <a:lnTo>
                  <a:pt x="59856" y="14589"/>
                </a:lnTo>
                <a:lnTo>
                  <a:pt x="66574" y="13358"/>
                </a:lnTo>
                <a:lnTo>
                  <a:pt x="72323" y="11267"/>
                </a:lnTo>
                <a:lnTo>
                  <a:pt x="77425" y="8603"/>
                </a:lnTo>
                <a:lnTo>
                  <a:pt x="82096" y="5557"/>
                </a:lnTo>
                <a:lnTo>
                  <a:pt x="87751" y="3527"/>
                </a:lnTo>
                <a:lnTo>
                  <a:pt x="94060" y="2173"/>
                </a:lnTo>
                <a:lnTo>
                  <a:pt x="100807" y="1270"/>
                </a:lnTo>
                <a:lnTo>
                  <a:pt x="106574" y="669"/>
                </a:lnTo>
                <a:lnTo>
                  <a:pt x="111689" y="268"/>
                </a:lnTo>
                <a:lnTo>
                  <a:pt x="116370" y="0"/>
                </a:lnTo>
                <a:lnTo>
                  <a:pt x="120760" y="1092"/>
                </a:lnTo>
                <a:lnTo>
                  <a:pt x="129024" y="5692"/>
                </a:lnTo>
                <a:lnTo>
                  <a:pt x="136930" y="8583"/>
                </a:lnTo>
                <a:lnTo>
                  <a:pt x="140817" y="9354"/>
                </a:lnTo>
                <a:lnTo>
                  <a:pt x="148522" y="13597"/>
                </a:lnTo>
                <a:lnTo>
                  <a:pt x="152354" y="16506"/>
                </a:lnTo>
                <a:lnTo>
                  <a:pt x="154909" y="19716"/>
                </a:lnTo>
                <a:lnTo>
                  <a:pt x="156613" y="23126"/>
                </a:lnTo>
                <a:lnTo>
                  <a:pt x="158506" y="30301"/>
                </a:lnTo>
                <a:lnTo>
                  <a:pt x="159347" y="37724"/>
                </a:lnTo>
                <a:lnTo>
                  <a:pt x="159571" y="42751"/>
                </a:lnTo>
                <a:lnTo>
                  <a:pt x="159820" y="55110"/>
                </a:lnTo>
                <a:lnTo>
                  <a:pt x="159961" y="76348"/>
                </a:lnTo>
                <a:lnTo>
                  <a:pt x="158710" y="82471"/>
                </a:lnTo>
                <a:lnTo>
                  <a:pt x="156607" y="87822"/>
                </a:lnTo>
                <a:lnTo>
                  <a:pt x="153934" y="92660"/>
                </a:lnTo>
                <a:lnTo>
                  <a:pt x="147578" y="104808"/>
                </a:lnTo>
                <a:lnTo>
                  <a:pt x="144105" y="111604"/>
                </a:lnTo>
                <a:lnTo>
                  <a:pt x="137980" y="121215"/>
                </a:lnTo>
                <a:lnTo>
                  <a:pt x="130087" y="132702"/>
                </a:lnTo>
                <a:lnTo>
                  <a:pt x="121014" y="145440"/>
                </a:lnTo>
                <a:lnTo>
                  <a:pt x="113696" y="156471"/>
                </a:lnTo>
                <a:lnTo>
                  <a:pt x="107547" y="166366"/>
                </a:lnTo>
                <a:lnTo>
                  <a:pt x="102178" y="175503"/>
                </a:lnTo>
                <a:lnTo>
                  <a:pt x="89439" y="195814"/>
                </a:lnTo>
                <a:lnTo>
                  <a:pt x="60564" y="239898"/>
                </a:lnTo>
                <a:lnTo>
                  <a:pt x="55616" y="248654"/>
                </a:lnTo>
                <a:lnTo>
                  <a:pt x="52317" y="255761"/>
                </a:lnTo>
                <a:lnTo>
                  <a:pt x="50118" y="261769"/>
                </a:lnTo>
                <a:lnTo>
                  <a:pt x="48652" y="267045"/>
                </a:lnTo>
                <a:lnTo>
                  <a:pt x="47674" y="271832"/>
                </a:lnTo>
                <a:lnTo>
                  <a:pt x="47023" y="276293"/>
                </a:lnTo>
                <a:lnTo>
                  <a:pt x="47859" y="279267"/>
                </a:lnTo>
                <a:lnTo>
                  <a:pt x="49686" y="281250"/>
                </a:lnTo>
                <a:lnTo>
                  <a:pt x="52174" y="282572"/>
                </a:lnTo>
                <a:lnTo>
                  <a:pt x="58325" y="284040"/>
                </a:lnTo>
                <a:lnTo>
                  <a:pt x="61743" y="284432"/>
                </a:lnTo>
                <a:lnTo>
                  <a:pt x="66562" y="282153"/>
                </a:lnTo>
                <a:lnTo>
                  <a:pt x="72314" y="278094"/>
                </a:lnTo>
                <a:lnTo>
                  <a:pt x="78690" y="272848"/>
                </a:lnTo>
                <a:lnTo>
                  <a:pt x="85480" y="268080"/>
                </a:lnTo>
                <a:lnTo>
                  <a:pt x="92546" y="263632"/>
                </a:lnTo>
                <a:lnTo>
                  <a:pt x="99797" y="259397"/>
                </a:lnTo>
                <a:lnTo>
                  <a:pt x="107172" y="256573"/>
                </a:lnTo>
                <a:lnTo>
                  <a:pt x="114627" y="254690"/>
                </a:lnTo>
                <a:lnTo>
                  <a:pt x="122138" y="253435"/>
                </a:lnTo>
                <a:lnTo>
                  <a:pt x="130955" y="251329"/>
                </a:lnTo>
                <a:lnTo>
                  <a:pt x="140644" y="248654"/>
                </a:lnTo>
                <a:lnTo>
                  <a:pt x="161568" y="242296"/>
                </a:lnTo>
                <a:lnTo>
                  <a:pt x="183568" y="235237"/>
                </a:lnTo>
                <a:lnTo>
                  <a:pt x="193498" y="232846"/>
                </a:lnTo>
                <a:lnTo>
                  <a:pt x="202659" y="231253"/>
                </a:lnTo>
                <a:lnTo>
                  <a:pt x="211306" y="230190"/>
                </a:lnTo>
                <a:lnTo>
                  <a:pt x="218340" y="229482"/>
                </a:lnTo>
                <a:lnTo>
                  <a:pt x="224300" y="229010"/>
                </a:lnTo>
                <a:lnTo>
                  <a:pt x="274320" y="22806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"/>
          <p:cNvSpPr/>
          <p:nvPr/>
        </p:nvSpPr>
        <p:spPr>
          <a:xfrm>
            <a:off x="4617916" y="2286000"/>
            <a:ext cx="203646" cy="262825"/>
          </a:xfrm>
          <a:custGeom>
            <a:avLst/>
            <a:gdLst/>
            <a:ahLst/>
            <a:cxnLst/>
            <a:rect l="0" t="0" r="0" b="0"/>
            <a:pathLst>
              <a:path w="203646" h="262825">
                <a:moveTo>
                  <a:pt x="45524" y="0"/>
                </a:moveTo>
                <a:lnTo>
                  <a:pt x="39456" y="12135"/>
                </a:lnTo>
                <a:lnTo>
                  <a:pt x="36399" y="16980"/>
                </a:lnTo>
                <a:lnTo>
                  <a:pt x="33090" y="21480"/>
                </a:lnTo>
                <a:lnTo>
                  <a:pt x="29615" y="25749"/>
                </a:lnTo>
                <a:lnTo>
                  <a:pt x="26028" y="32406"/>
                </a:lnTo>
                <a:lnTo>
                  <a:pt x="22366" y="40654"/>
                </a:lnTo>
                <a:lnTo>
                  <a:pt x="18655" y="49962"/>
                </a:lnTo>
                <a:lnTo>
                  <a:pt x="14912" y="62518"/>
                </a:lnTo>
                <a:lnTo>
                  <a:pt x="11146" y="77239"/>
                </a:lnTo>
                <a:lnTo>
                  <a:pt x="7365" y="93402"/>
                </a:lnTo>
                <a:lnTo>
                  <a:pt x="4844" y="107988"/>
                </a:lnTo>
                <a:lnTo>
                  <a:pt x="3164" y="121522"/>
                </a:lnTo>
                <a:lnTo>
                  <a:pt x="2044" y="134354"/>
                </a:lnTo>
                <a:lnTo>
                  <a:pt x="1297" y="150529"/>
                </a:lnTo>
                <a:lnTo>
                  <a:pt x="99" y="214307"/>
                </a:lnTo>
                <a:lnTo>
                  <a:pt x="0" y="222881"/>
                </a:lnTo>
                <a:lnTo>
                  <a:pt x="1205" y="229867"/>
                </a:lnTo>
                <a:lnTo>
                  <a:pt x="3278" y="235795"/>
                </a:lnTo>
                <a:lnTo>
                  <a:pt x="5930" y="241016"/>
                </a:lnTo>
                <a:lnTo>
                  <a:pt x="8968" y="245767"/>
                </a:lnTo>
                <a:lnTo>
                  <a:pt x="12263" y="250205"/>
                </a:lnTo>
                <a:lnTo>
                  <a:pt x="15730" y="254433"/>
                </a:lnTo>
                <a:lnTo>
                  <a:pt x="19311" y="257252"/>
                </a:lnTo>
                <a:lnTo>
                  <a:pt x="22969" y="259131"/>
                </a:lnTo>
                <a:lnTo>
                  <a:pt x="26677" y="260384"/>
                </a:lnTo>
                <a:lnTo>
                  <a:pt x="30419" y="261219"/>
                </a:lnTo>
                <a:lnTo>
                  <a:pt x="34184" y="261776"/>
                </a:lnTo>
                <a:lnTo>
                  <a:pt x="37964" y="262147"/>
                </a:lnTo>
                <a:lnTo>
                  <a:pt x="43024" y="262395"/>
                </a:lnTo>
                <a:lnTo>
                  <a:pt x="55419" y="262670"/>
                </a:lnTo>
                <a:lnTo>
                  <a:pt x="70610" y="262824"/>
                </a:lnTo>
                <a:lnTo>
                  <a:pt x="74948" y="261576"/>
                </a:lnTo>
                <a:lnTo>
                  <a:pt x="79110" y="259474"/>
                </a:lnTo>
                <a:lnTo>
                  <a:pt x="83154" y="256802"/>
                </a:lnTo>
                <a:lnTo>
                  <a:pt x="89660" y="253751"/>
                </a:lnTo>
                <a:lnTo>
                  <a:pt x="97808" y="250448"/>
                </a:lnTo>
                <a:lnTo>
                  <a:pt x="107050" y="246975"/>
                </a:lnTo>
                <a:lnTo>
                  <a:pt x="114481" y="243389"/>
                </a:lnTo>
                <a:lnTo>
                  <a:pt x="120706" y="239730"/>
                </a:lnTo>
                <a:lnTo>
                  <a:pt x="126125" y="236020"/>
                </a:lnTo>
                <a:lnTo>
                  <a:pt x="131008" y="232276"/>
                </a:lnTo>
                <a:lnTo>
                  <a:pt x="135533" y="228511"/>
                </a:lnTo>
                <a:lnTo>
                  <a:pt x="139820" y="224730"/>
                </a:lnTo>
                <a:lnTo>
                  <a:pt x="151356" y="213756"/>
                </a:lnTo>
                <a:lnTo>
                  <a:pt x="157989" y="207274"/>
                </a:lnTo>
                <a:lnTo>
                  <a:pt x="162410" y="201683"/>
                </a:lnTo>
                <a:lnTo>
                  <a:pt x="165358" y="196685"/>
                </a:lnTo>
                <a:lnTo>
                  <a:pt x="167323" y="192083"/>
                </a:lnTo>
                <a:lnTo>
                  <a:pt x="171173" y="185205"/>
                </a:lnTo>
                <a:lnTo>
                  <a:pt x="176280" y="176810"/>
                </a:lnTo>
                <a:lnTo>
                  <a:pt x="182225" y="167403"/>
                </a:lnTo>
                <a:lnTo>
                  <a:pt x="186188" y="158592"/>
                </a:lnTo>
                <a:lnTo>
                  <a:pt x="188830" y="150178"/>
                </a:lnTo>
                <a:lnTo>
                  <a:pt x="190591" y="142028"/>
                </a:lnTo>
                <a:lnTo>
                  <a:pt x="193035" y="135325"/>
                </a:lnTo>
                <a:lnTo>
                  <a:pt x="195935" y="129587"/>
                </a:lnTo>
                <a:lnTo>
                  <a:pt x="199138" y="124491"/>
                </a:lnTo>
                <a:lnTo>
                  <a:pt x="201273" y="119824"/>
                </a:lnTo>
                <a:lnTo>
                  <a:pt x="202697" y="115442"/>
                </a:lnTo>
                <a:lnTo>
                  <a:pt x="203645" y="111251"/>
                </a:lnTo>
                <a:lnTo>
                  <a:pt x="203008" y="107187"/>
                </a:lnTo>
                <a:lnTo>
                  <a:pt x="198914" y="99285"/>
                </a:lnTo>
                <a:lnTo>
                  <a:pt x="196044" y="90320"/>
                </a:lnTo>
                <a:lnTo>
                  <a:pt x="192860" y="77993"/>
                </a:lnTo>
                <a:lnTo>
                  <a:pt x="189468" y="63425"/>
                </a:lnTo>
                <a:lnTo>
                  <a:pt x="185936" y="52443"/>
                </a:lnTo>
                <a:lnTo>
                  <a:pt x="182312" y="43852"/>
                </a:lnTo>
                <a:lnTo>
                  <a:pt x="178626" y="36854"/>
                </a:lnTo>
                <a:lnTo>
                  <a:pt x="174898" y="30920"/>
                </a:lnTo>
                <a:lnTo>
                  <a:pt x="171144" y="25693"/>
                </a:lnTo>
                <a:lnTo>
                  <a:pt x="167370" y="20938"/>
                </a:lnTo>
                <a:lnTo>
                  <a:pt x="163585" y="16499"/>
                </a:lnTo>
                <a:lnTo>
                  <a:pt x="159791" y="12269"/>
                </a:lnTo>
                <a:lnTo>
                  <a:pt x="155992" y="8179"/>
                </a:lnTo>
                <a:lnTo>
                  <a:pt x="152189" y="5452"/>
                </a:lnTo>
                <a:lnTo>
                  <a:pt x="148384" y="3635"/>
                </a:lnTo>
                <a:lnTo>
                  <a:pt x="144577" y="2423"/>
                </a:lnTo>
                <a:lnTo>
                  <a:pt x="139499" y="1615"/>
                </a:lnTo>
                <a:lnTo>
                  <a:pt x="133574" y="1077"/>
                </a:lnTo>
                <a:lnTo>
                  <a:pt x="127084" y="717"/>
                </a:lnTo>
                <a:lnTo>
                  <a:pt x="113099" y="319"/>
                </a:lnTo>
                <a:lnTo>
                  <a:pt x="105814" y="212"/>
                </a:lnTo>
                <a:lnTo>
                  <a:pt x="98417" y="1411"/>
                </a:lnTo>
                <a:lnTo>
                  <a:pt x="90946" y="3481"/>
                </a:lnTo>
                <a:lnTo>
                  <a:pt x="83425" y="6130"/>
                </a:lnTo>
                <a:lnTo>
                  <a:pt x="77141" y="7897"/>
                </a:lnTo>
                <a:lnTo>
                  <a:pt x="71682" y="9074"/>
                </a:lnTo>
                <a:lnTo>
                  <a:pt x="66772" y="9859"/>
                </a:lnTo>
                <a:lnTo>
                  <a:pt x="62229" y="11653"/>
                </a:lnTo>
                <a:lnTo>
                  <a:pt x="57931" y="14118"/>
                </a:lnTo>
                <a:lnTo>
                  <a:pt x="45524" y="228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"/>
          <p:cNvSpPr/>
          <p:nvPr/>
        </p:nvSpPr>
        <p:spPr>
          <a:xfrm>
            <a:off x="5120825" y="1554479"/>
            <a:ext cx="228416" cy="216970"/>
          </a:xfrm>
          <a:custGeom>
            <a:avLst/>
            <a:gdLst/>
            <a:ahLst/>
            <a:cxnLst/>
            <a:rect l="0" t="0" r="0" b="0"/>
            <a:pathLst>
              <a:path w="228416" h="216970">
                <a:moveTo>
                  <a:pt x="45534" y="0"/>
                </a:moveTo>
                <a:lnTo>
                  <a:pt x="45534" y="47727"/>
                </a:lnTo>
                <a:lnTo>
                  <a:pt x="44264" y="59758"/>
                </a:lnTo>
                <a:lnTo>
                  <a:pt x="42148" y="72859"/>
                </a:lnTo>
                <a:lnTo>
                  <a:pt x="39467" y="86673"/>
                </a:lnTo>
                <a:lnTo>
                  <a:pt x="36409" y="98422"/>
                </a:lnTo>
                <a:lnTo>
                  <a:pt x="33101" y="108795"/>
                </a:lnTo>
                <a:lnTo>
                  <a:pt x="29626" y="118250"/>
                </a:lnTo>
                <a:lnTo>
                  <a:pt x="27308" y="125824"/>
                </a:lnTo>
                <a:lnTo>
                  <a:pt x="25764" y="132143"/>
                </a:lnTo>
                <a:lnTo>
                  <a:pt x="24734" y="137625"/>
                </a:lnTo>
                <a:lnTo>
                  <a:pt x="22778" y="142550"/>
                </a:lnTo>
                <a:lnTo>
                  <a:pt x="20203" y="147104"/>
                </a:lnTo>
                <a:lnTo>
                  <a:pt x="17217" y="151409"/>
                </a:lnTo>
                <a:lnTo>
                  <a:pt x="13956" y="156820"/>
                </a:lnTo>
                <a:lnTo>
                  <a:pt x="10512" y="162967"/>
                </a:lnTo>
                <a:lnTo>
                  <a:pt x="6946" y="169605"/>
                </a:lnTo>
                <a:lnTo>
                  <a:pt x="4569" y="175300"/>
                </a:lnTo>
                <a:lnTo>
                  <a:pt x="2984" y="180367"/>
                </a:lnTo>
                <a:lnTo>
                  <a:pt x="1928" y="185015"/>
                </a:lnTo>
                <a:lnTo>
                  <a:pt x="1223" y="189383"/>
                </a:lnTo>
                <a:lnTo>
                  <a:pt x="754" y="193566"/>
                </a:lnTo>
                <a:lnTo>
                  <a:pt x="441" y="197624"/>
                </a:lnTo>
                <a:lnTo>
                  <a:pt x="232" y="201600"/>
                </a:lnTo>
                <a:lnTo>
                  <a:pt x="0" y="209403"/>
                </a:lnTo>
                <a:lnTo>
                  <a:pt x="1208" y="211993"/>
                </a:lnTo>
                <a:lnTo>
                  <a:pt x="3284" y="213718"/>
                </a:lnTo>
                <a:lnTo>
                  <a:pt x="9672" y="216489"/>
                </a:lnTo>
                <a:lnTo>
                  <a:pt x="12736" y="216716"/>
                </a:lnTo>
                <a:lnTo>
                  <a:pt x="17319" y="216867"/>
                </a:lnTo>
                <a:lnTo>
                  <a:pt x="22914" y="216969"/>
                </a:lnTo>
                <a:lnTo>
                  <a:pt x="29185" y="215766"/>
                </a:lnTo>
                <a:lnTo>
                  <a:pt x="35904" y="213694"/>
                </a:lnTo>
                <a:lnTo>
                  <a:pt x="42924" y="211043"/>
                </a:lnTo>
                <a:lnTo>
                  <a:pt x="51415" y="209275"/>
                </a:lnTo>
                <a:lnTo>
                  <a:pt x="60885" y="208097"/>
                </a:lnTo>
                <a:lnTo>
                  <a:pt x="71008" y="207312"/>
                </a:lnTo>
                <a:lnTo>
                  <a:pt x="80297" y="206788"/>
                </a:lnTo>
                <a:lnTo>
                  <a:pt x="97391" y="206206"/>
                </a:lnTo>
                <a:lnTo>
                  <a:pt x="106776" y="204781"/>
                </a:lnTo>
                <a:lnTo>
                  <a:pt x="116842" y="202561"/>
                </a:lnTo>
                <a:lnTo>
                  <a:pt x="127363" y="199811"/>
                </a:lnTo>
                <a:lnTo>
                  <a:pt x="135647" y="197977"/>
                </a:lnTo>
                <a:lnTo>
                  <a:pt x="142439" y="196755"/>
                </a:lnTo>
                <a:lnTo>
                  <a:pt x="148238" y="195940"/>
                </a:lnTo>
                <a:lnTo>
                  <a:pt x="154644" y="195397"/>
                </a:lnTo>
                <a:lnTo>
                  <a:pt x="161454" y="195035"/>
                </a:lnTo>
                <a:lnTo>
                  <a:pt x="175794" y="194632"/>
                </a:lnTo>
                <a:lnTo>
                  <a:pt x="228415" y="1943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"/>
          <p:cNvSpPr/>
          <p:nvPr/>
        </p:nvSpPr>
        <p:spPr>
          <a:xfrm>
            <a:off x="5246370" y="1565909"/>
            <a:ext cx="34151" cy="434342"/>
          </a:xfrm>
          <a:custGeom>
            <a:avLst/>
            <a:gdLst/>
            <a:ahLst/>
            <a:cxnLst/>
            <a:rect l="0" t="0" r="0" b="0"/>
            <a:pathLst>
              <a:path w="34151" h="434342">
                <a:moveTo>
                  <a:pt x="22859" y="0"/>
                </a:moveTo>
                <a:lnTo>
                  <a:pt x="22859" y="6068"/>
                </a:lnTo>
                <a:lnTo>
                  <a:pt x="24130" y="10396"/>
                </a:lnTo>
                <a:lnTo>
                  <a:pt x="26246" y="15821"/>
                </a:lnTo>
                <a:lnTo>
                  <a:pt x="28927" y="21977"/>
                </a:lnTo>
                <a:lnTo>
                  <a:pt x="30714" y="32432"/>
                </a:lnTo>
                <a:lnTo>
                  <a:pt x="31907" y="45751"/>
                </a:lnTo>
                <a:lnTo>
                  <a:pt x="32701" y="60981"/>
                </a:lnTo>
                <a:lnTo>
                  <a:pt x="33584" y="98223"/>
                </a:lnTo>
                <a:lnTo>
                  <a:pt x="34150" y="172085"/>
                </a:lnTo>
                <a:lnTo>
                  <a:pt x="32927" y="193463"/>
                </a:lnTo>
                <a:lnTo>
                  <a:pt x="30841" y="217876"/>
                </a:lnTo>
                <a:lnTo>
                  <a:pt x="25137" y="270824"/>
                </a:lnTo>
                <a:lnTo>
                  <a:pt x="14513" y="356932"/>
                </a:lnTo>
                <a:lnTo>
                  <a:pt x="13486" y="367495"/>
                </a:lnTo>
                <a:lnTo>
                  <a:pt x="12800" y="375807"/>
                </a:lnTo>
                <a:lnTo>
                  <a:pt x="12039" y="388429"/>
                </a:lnTo>
                <a:lnTo>
                  <a:pt x="10566" y="394843"/>
                </a:lnTo>
                <a:lnTo>
                  <a:pt x="8314" y="401659"/>
                </a:lnTo>
                <a:lnTo>
                  <a:pt x="5542" y="408743"/>
                </a:lnTo>
                <a:lnTo>
                  <a:pt x="3694" y="414735"/>
                </a:lnTo>
                <a:lnTo>
                  <a:pt x="2463" y="420000"/>
                </a:lnTo>
                <a:lnTo>
                  <a:pt x="0" y="4343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"/>
          <p:cNvSpPr/>
          <p:nvPr/>
        </p:nvSpPr>
        <p:spPr>
          <a:xfrm>
            <a:off x="5429250" y="1676044"/>
            <a:ext cx="194265" cy="335636"/>
          </a:xfrm>
          <a:custGeom>
            <a:avLst/>
            <a:gdLst/>
            <a:ahLst/>
            <a:cxnLst/>
            <a:rect l="0" t="0" r="0" b="0"/>
            <a:pathLst>
              <a:path w="194265" h="335636">
                <a:moveTo>
                  <a:pt x="11429" y="15595"/>
                </a:moveTo>
                <a:lnTo>
                  <a:pt x="17497" y="27731"/>
                </a:lnTo>
                <a:lnTo>
                  <a:pt x="20477" y="37076"/>
                </a:lnTo>
                <a:lnTo>
                  <a:pt x="21271" y="41346"/>
                </a:lnTo>
                <a:lnTo>
                  <a:pt x="21800" y="48002"/>
                </a:lnTo>
                <a:lnTo>
                  <a:pt x="22154" y="56250"/>
                </a:lnTo>
                <a:lnTo>
                  <a:pt x="22650" y="82675"/>
                </a:lnTo>
                <a:lnTo>
                  <a:pt x="22720" y="90795"/>
                </a:lnTo>
                <a:lnTo>
                  <a:pt x="24037" y="103828"/>
                </a:lnTo>
                <a:lnTo>
                  <a:pt x="26184" y="120138"/>
                </a:lnTo>
                <a:lnTo>
                  <a:pt x="28886" y="138630"/>
                </a:lnTo>
                <a:lnTo>
                  <a:pt x="31957" y="153499"/>
                </a:lnTo>
                <a:lnTo>
                  <a:pt x="35275" y="165951"/>
                </a:lnTo>
                <a:lnTo>
                  <a:pt x="43657" y="192051"/>
                </a:lnTo>
                <a:lnTo>
                  <a:pt x="45614" y="194192"/>
                </a:lnTo>
                <a:lnTo>
                  <a:pt x="48190" y="195620"/>
                </a:lnTo>
                <a:lnTo>
                  <a:pt x="51176" y="196572"/>
                </a:lnTo>
                <a:lnTo>
                  <a:pt x="54437" y="195936"/>
                </a:lnTo>
                <a:lnTo>
                  <a:pt x="57881" y="194243"/>
                </a:lnTo>
                <a:lnTo>
                  <a:pt x="66466" y="188467"/>
                </a:lnTo>
                <a:lnTo>
                  <a:pt x="71027" y="184291"/>
                </a:lnTo>
                <a:lnTo>
                  <a:pt x="74021" y="181399"/>
                </a:lnTo>
                <a:lnTo>
                  <a:pt x="77287" y="176931"/>
                </a:lnTo>
                <a:lnTo>
                  <a:pt x="80734" y="171413"/>
                </a:lnTo>
                <a:lnTo>
                  <a:pt x="84303" y="165194"/>
                </a:lnTo>
                <a:lnTo>
                  <a:pt x="91655" y="151510"/>
                </a:lnTo>
                <a:lnTo>
                  <a:pt x="95393" y="144305"/>
                </a:lnTo>
                <a:lnTo>
                  <a:pt x="97885" y="138232"/>
                </a:lnTo>
                <a:lnTo>
                  <a:pt x="100655" y="128097"/>
                </a:lnTo>
                <a:lnTo>
                  <a:pt x="101885" y="119360"/>
                </a:lnTo>
                <a:lnTo>
                  <a:pt x="102213" y="115251"/>
                </a:lnTo>
                <a:lnTo>
                  <a:pt x="103702" y="109973"/>
                </a:lnTo>
                <a:lnTo>
                  <a:pt x="105964" y="103914"/>
                </a:lnTo>
                <a:lnTo>
                  <a:pt x="108743" y="97334"/>
                </a:lnTo>
                <a:lnTo>
                  <a:pt x="110595" y="91678"/>
                </a:lnTo>
                <a:lnTo>
                  <a:pt x="112653" y="82007"/>
                </a:lnTo>
                <a:lnTo>
                  <a:pt x="114472" y="75109"/>
                </a:lnTo>
                <a:lnTo>
                  <a:pt x="119880" y="57286"/>
                </a:lnTo>
                <a:lnTo>
                  <a:pt x="135057" y="10585"/>
                </a:lnTo>
                <a:lnTo>
                  <a:pt x="136225" y="3632"/>
                </a:lnTo>
                <a:lnTo>
                  <a:pt x="136537" y="0"/>
                </a:lnTo>
                <a:lnTo>
                  <a:pt x="138014" y="118"/>
                </a:lnTo>
                <a:lnTo>
                  <a:pt x="143043" y="7024"/>
                </a:lnTo>
                <a:lnTo>
                  <a:pt x="146946" y="13056"/>
                </a:lnTo>
                <a:lnTo>
                  <a:pt x="148764" y="18982"/>
                </a:lnTo>
                <a:lnTo>
                  <a:pt x="154171" y="39114"/>
                </a:lnTo>
                <a:lnTo>
                  <a:pt x="157390" y="47785"/>
                </a:lnTo>
                <a:lnTo>
                  <a:pt x="160807" y="54835"/>
                </a:lnTo>
                <a:lnTo>
                  <a:pt x="164354" y="60805"/>
                </a:lnTo>
                <a:lnTo>
                  <a:pt x="168296" y="70825"/>
                </a:lnTo>
                <a:lnTo>
                  <a:pt x="171318" y="80782"/>
                </a:lnTo>
                <a:lnTo>
                  <a:pt x="173902" y="86993"/>
                </a:lnTo>
                <a:lnTo>
                  <a:pt x="176895" y="93674"/>
                </a:lnTo>
                <a:lnTo>
                  <a:pt x="178890" y="100668"/>
                </a:lnTo>
                <a:lnTo>
                  <a:pt x="180220" y="107870"/>
                </a:lnTo>
                <a:lnTo>
                  <a:pt x="181106" y="115212"/>
                </a:lnTo>
                <a:lnTo>
                  <a:pt x="182967" y="122646"/>
                </a:lnTo>
                <a:lnTo>
                  <a:pt x="185478" y="130143"/>
                </a:lnTo>
                <a:lnTo>
                  <a:pt x="188422" y="137680"/>
                </a:lnTo>
                <a:lnTo>
                  <a:pt x="190385" y="143975"/>
                </a:lnTo>
                <a:lnTo>
                  <a:pt x="192565" y="154357"/>
                </a:lnTo>
                <a:lnTo>
                  <a:pt x="193147" y="160173"/>
                </a:lnTo>
                <a:lnTo>
                  <a:pt x="193535" y="166590"/>
                </a:lnTo>
                <a:lnTo>
                  <a:pt x="193793" y="173409"/>
                </a:lnTo>
                <a:lnTo>
                  <a:pt x="194242" y="224824"/>
                </a:lnTo>
                <a:lnTo>
                  <a:pt x="194264" y="231281"/>
                </a:lnTo>
                <a:lnTo>
                  <a:pt x="193009" y="238126"/>
                </a:lnTo>
                <a:lnTo>
                  <a:pt x="190903" y="245229"/>
                </a:lnTo>
                <a:lnTo>
                  <a:pt x="188228" y="252504"/>
                </a:lnTo>
                <a:lnTo>
                  <a:pt x="185175" y="258625"/>
                </a:lnTo>
                <a:lnTo>
                  <a:pt x="181870" y="263975"/>
                </a:lnTo>
                <a:lnTo>
                  <a:pt x="178396" y="268812"/>
                </a:lnTo>
                <a:lnTo>
                  <a:pt x="173541" y="274576"/>
                </a:lnTo>
                <a:lnTo>
                  <a:pt x="167764" y="280959"/>
                </a:lnTo>
                <a:lnTo>
                  <a:pt x="150884" y="298692"/>
                </a:lnTo>
                <a:lnTo>
                  <a:pt x="146309" y="303386"/>
                </a:lnTo>
                <a:lnTo>
                  <a:pt x="141989" y="306516"/>
                </a:lnTo>
                <a:lnTo>
                  <a:pt x="137839" y="308603"/>
                </a:lnTo>
                <a:lnTo>
                  <a:pt x="133803" y="309993"/>
                </a:lnTo>
                <a:lnTo>
                  <a:pt x="129842" y="312191"/>
                </a:lnTo>
                <a:lnTo>
                  <a:pt x="125931" y="314926"/>
                </a:lnTo>
                <a:lnTo>
                  <a:pt x="122054" y="318019"/>
                </a:lnTo>
                <a:lnTo>
                  <a:pt x="115659" y="321351"/>
                </a:lnTo>
                <a:lnTo>
                  <a:pt x="107586" y="324842"/>
                </a:lnTo>
                <a:lnTo>
                  <a:pt x="98394" y="328440"/>
                </a:lnTo>
                <a:lnTo>
                  <a:pt x="89726" y="330839"/>
                </a:lnTo>
                <a:lnTo>
                  <a:pt x="81407" y="332438"/>
                </a:lnTo>
                <a:lnTo>
                  <a:pt x="73321" y="333504"/>
                </a:lnTo>
                <a:lnTo>
                  <a:pt x="61581" y="334214"/>
                </a:lnTo>
                <a:lnTo>
                  <a:pt x="0" y="3356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"/>
          <p:cNvSpPr/>
          <p:nvPr/>
        </p:nvSpPr>
        <p:spPr>
          <a:xfrm>
            <a:off x="3669029" y="4973057"/>
            <a:ext cx="192504" cy="329921"/>
          </a:xfrm>
          <a:custGeom>
            <a:avLst/>
            <a:gdLst/>
            <a:ahLst/>
            <a:cxnLst/>
            <a:rect l="0" t="0" r="0" b="0"/>
            <a:pathLst>
              <a:path w="192504" h="329921">
                <a:moveTo>
                  <a:pt x="0" y="56143"/>
                </a:moveTo>
                <a:lnTo>
                  <a:pt x="25751" y="30392"/>
                </a:lnTo>
                <a:lnTo>
                  <a:pt x="31137" y="27546"/>
                </a:lnTo>
                <a:lnTo>
                  <a:pt x="37268" y="25648"/>
                </a:lnTo>
                <a:lnTo>
                  <a:pt x="43896" y="24383"/>
                </a:lnTo>
                <a:lnTo>
                  <a:pt x="53394" y="20999"/>
                </a:lnTo>
                <a:lnTo>
                  <a:pt x="64806" y="16203"/>
                </a:lnTo>
                <a:lnTo>
                  <a:pt x="77494" y="10467"/>
                </a:lnTo>
                <a:lnTo>
                  <a:pt x="87223" y="6642"/>
                </a:lnTo>
                <a:lnTo>
                  <a:pt x="94979" y="4092"/>
                </a:lnTo>
                <a:lnTo>
                  <a:pt x="101419" y="2392"/>
                </a:lnTo>
                <a:lnTo>
                  <a:pt x="108253" y="1259"/>
                </a:lnTo>
                <a:lnTo>
                  <a:pt x="115349" y="503"/>
                </a:lnTo>
                <a:lnTo>
                  <a:pt x="122619" y="0"/>
                </a:lnTo>
                <a:lnTo>
                  <a:pt x="128737" y="934"/>
                </a:lnTo>
                <a:lnTo>
                  <a:pt x="134084" y="2827"/>
                </a:lnTo>
                <a:lnTo>
                  <a:pt x="138920" y="5359"/>
                </a:lnTo>
                <a:lnTo>
                  <a:pt x="143413" y="7047"/>
                </a:lnTo>
                <a:lnTo>
                  <a:pt x="147679" y="8172"/>
                </a:lnTo>
                <a:lnTo>
                  <a:pt x="151793" y="8922"/>
                </a:lnTo>
                <a:lnTo>
                  <a:pt x="154536" y="10692"/>
                </a:lnTo>
                <a:lnTo>
                  <a:pt x="156364" y="13142"/>
                </a:lnTo>
                <a:lnTo>
                  <a:pt x="157583" y="16046"/>
                </a:lnTo>
                <a:lnTo>
                  <a:pt x="159298" y="26200"/>
                </a:lnTo>
                <a:lnTo>
                  <a:pt x="158269" y="29831"/>
                </a:lnTo>
                <a:lnTo>
                  <a:pt x="153739" y="37251"/>
                </a:lnTo>
                <a:lnTo>
                  <a:pt x="152023" y="42279"/>
                </a:lnTo>
                <a:lnTo>
                  <a:pt x="150879" y="48170"/>
                </a:lnTo>
                <a:lnTo>
                  <a:pt x="150116" y="54637"/>
                </a:lnTo>
                <a:lnTo>
                  <a:pt x="147067" y="64029"/>
                </a:lnTo>
                <a:lnTo>
                  <a:pt x="142495" y="75370"/>
                </a:lnTo>
                <a:lnTo>
                  <a:pt x="136907" y="88011"/>
                </a:lnTo>
                <a:lnTo>
                  <a:pt x="130642" y="97708"/>
                </a:lnTo>
                <a:lnTo>
                  <a:pt x="123924" y="105443"/>
                </a:lnTo>
                <a:lnTo>
                  <a:pt x="116906" y="111870"/>
                </a:lnTo>
                <a:lnTo>
                  <a:pt x="102335" y="125784"/>
                </a:lnTo>
                <a:lnTo>
                  <a:pt x="94894" y="133050"/>
                </a:lnTo>
                <a:lnTo>
                  <a:pt x="86123" y="142974"/>
                </a:lnTo>
                <a:lnTo>
                  <a:pt x="76466" y="154670"/>
                </a:lnTo>
                <a:lnTo>
                  <a:pt x="66217" y="167548"/>
                </a:lnTo>
                <a:lnTo>
                  <a:pt x="58115" y="176132"/>
                </a:lnTo>
                <a:lnTo>
                  <a:pt x="51443" y="181856"/>
                </a:lnTo>
                <a:lnTo>
                  <a:pt x="45726" y="185671"/>
                </a:lnTo>
                <a:lnTo>
                  <a:pt x="41914" y="186945"/>
                </a:lnTo>
                <a:lnTo>
                  <a:pt x="39373" y="186524"/>
                </a:lnTo>
                <a:lnTo>
                  <a:pt x="37679" y="184974"/>
                </a:lnTo>
                <a:lnTo>
                  <a:pt x="37819" y="183940"/>
                </a:lnTo>
                <a:lnTo>
                  <a:pt x="39183" y="183251"/>
                </a:lnTo>
                <a:lnTo>
                  <a:pt x="41362" y="182791"/>
                </a:lnTo>
                <a:lnTo>
                  <a:pt x="47170" y="178894"/>
                </a:lnTo>
                <a:lnTo>
                  <a:pt x="50497" y="176077"/>
                </a:lnTo>
                <a:lnTo>
                  <a:pt x="55255" y="172929"/>
                </a:lnTo>
                <a:lnTo>
                  <a:pt x="60967" y="169560"/>
                </a:lnTo>
                <a:lnTo>
                  <a:pt x="67315" y="166044"/>
                </a:lnTo>
                <a:lnTo>
                  <a:pt x="74087" y="163700"/>
                </a:lnTo>
                <a:lnTo>
                  <a:pt x="81141" y="162138"/>
                </a:lnTo>
                <a:lnTo>
                  <a:pt x="88385" y="161096"/>
                </a:lnTo>
                <a:lnTo>
                  <a:pt x="97023" y="159131"/>
                </a:lnTo>
                <a:lnTo>
                  <a:pt x="106592" y="156552"/>
                </a:lnTo>
                <a:lnTo>
                  <a:pt x="116782" y="153562"/>
                </a:lnTo>
                <a:lnTo>
                  <a:pt x="126114" y="152839"/>
                </a:lnTo>
                <a:lnTo>
                  <a:pt x="134876" y="153626"/>
                </a:lnTo>
                <a:lnTo>
                  <a:pt x="143258" y="155422"/>
                </a:lnTo>
                <a:lnTo>
                  <a:pt x="150116" y="156619"/>
                </a:lnTo>
                <a:lnTo>
                  <a:pt x="155957" y="157417"/>
                </a:lnTo>
                <a:lnTo>
                  <a:pt x="161122" y="157948"/>
                </a:lnTo>
                <a:lnTo>
                  <a:pt x="165834" y="159573"/>
                </a:lnTo>
                <a:lnTo>
                  <a:pt x="170247" y="161926"/>
                </a:lnTo>
                <a:lnTo>
                  <a:pt x="174458" y="164765"/>
                </a:lnTo>
                <a:lnTo>
                  <a:pt x="177266" y="167928"/>
                </a:lnTo>
                <a:lnTo>
                  <a:pt x="179137" y="171306"/>
                </a:lnTo>
                <a:lnTo>
                  <a:pt x="180385" y="174828"/>
                </a:lnTo>
                <a:lnTo>
                  <a:pt x="185158" y="182128"/>
                </a:lnTo>
                <a:lnTo>
                  <a:pt x="188209" y="185853"/>
                </a:lnTo>
                <a:lnTo>
                  <a:pt x="190243" y="189606"/>
                </a:lnTo>
                <a:lnTo>
                  <a:pt x="192503" y="197163"/>
                </a:lnTo>
                <a:lnTo>
                  <a:pt x="191835" y="202226"/>
                </a:lnTo>
                <a:lnTo>
                  <a:pt x="190121" y="208142"/>
                </a:lnTo>
                <a:lnTo>
                  <a:pt x="187707" y="214625"/>
                </a:lnTo>
                <a:lnTo>
                  <a:pt x="186098" y="220218"/>
                </a:lnTo>
                <a:lnTo>
                  <a:pt x="184310" y="229818"/>
                </a:lnTo>
                <a:lnTo>
                  <a:pt x="180129" y="238318"/>
                </a:lnTo>
                <a:lnTo>
                  <a:pt x="177237" y="242363"/>
                </a:lnTo>
                <a:lnTo>
                  <a:pt x="174038" y="247600"/>
                </a:lnTo>
                <a:lnTo>
                  <a:pt x="170635" y="253630"/>
                </a:lnTo>
                <a:lnTo>
                  <a:pt x="167097" y="260191"/>
                </a:lnTo>
                <a:lnTo>
                  <a:pt x="163468" y="265835"/>
                </a:lnTo>
                <a:lnTo>
                  <a:pt x="159779" y="270867"/>
                </a:lnTo>
                <a:lnTo>
                  <a:pt x="156049" y="275492"/>
                </a:lnTo>
                <a:lnTo>
                  <a:pt x="152293" y="281116"/>
                </a:lnTo>
                <a:lnTo>
                  <a:pt x="148519" y="287404"/>
                </a:lnTo>
                <a:lnTo>
                  <a:pt x="144733" y="294137"/>
                </a:lnTo>
                <a:lnTo>
                  <a:pt x="138399" y="299895"/>
                </a:lnTo>
                <a:lnTo>
                  <a:pt x="130366" y="305005"/>
                </a:lnTo>
                <a:lnTo>
                  <a:pt x="121201" y="309681"/>
                </a:lnTo>
                <a:lnTo>
                  <a:pt x="112551" y="312798"/>
                </a:lnTo>
                <a:lnTo>
                  <a:pt x="104244" y="314876"/>
                </a:lnTo>
                <a:lnTo>
                  <a:pt x="96166" y="316262"/>
                </a:lnTo>
                <a:lnTo>
                  <a:pt x="89511" y="318456"/>
                </a:lnTo>
                <a:lnTo>
                  <a:pt x="83804" y="321188"/>
                </a:lnTo>
                <a:lnTo>
                  <a:pt x="78730" y="324279"/>
                </a:lnTo>
                <a:lnTo>
                  <a:pt x="74077" y="326340"/>
                </a:lnTo>
                <a:lnTo>
                  <a:pt x="69705" y="327714"/>
                </a:lnTo>
                <a:lnTo>
                  <a:pt x="65520" y="328631"/>
                </a:lnTo>
                <a:lnTo>
                  <a:pt x="60190" y="329241"/>
                </a:lnTo>
                <a:lnTo>
                  <a:pt x="54097" y="329648"/>
                </a:lnTo>
                <a:lnTo>
                  <a:pt x="47494" y="329920"/>
                </a:lnTo>
                <a:lnTo>
                  <a:pt x="41823" y="328831"/>
                </a:lnTo>
                <a:lnTo>
                  <a:pt x="36772" y="326835"/>
                </a:lnTo>
                <a:lnTo>
                  <a:pt x="32135" y="324234"/>
                </a:lnTo>
                <a:lnTo>
                  <a:pt x="27774" y="322500"/>
                </a:lnTo>
                <a:lnTo>
                  <a:pt x="23596" y="321344"/>
                </a:lnTo>
                <a:lnTo>
                  <a:pt x="19541" y="320573"/>
                </a:lnTo>
                <a:lnTo>
                  <a:pt x="16837" y="318790"/>
                </a:lnTo>
                <a:lnTo>
                  <a:pt x="15035" y="316331"/>
                </a:lnTo>
                <a:lnTo>
                  <a:pt x="13834" y="313421"/>
                </a:lnTo>
                <a:lnTo>
                  <a:pt x="11762" y="311482"/>
                </a:lnTo>
                <a:lnTo>
                  <a:pt x="9112" y="310189"/>
                </a:lnTo>
                <a:lnTo>
                  <a:pt x="11430" y="3076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"/>
          <p:cNvSpPr/>
          <p:nvPr/>
        </p:nvSpPr>
        <p:spPr>
          <a:xfrm>
            <a:off x="3909059" y="5046331"/>
            <a:ext cx="205226" cy="542265"/>
          </a:xfrm>
          <a:custGeom>
            <a:avLst/>
            <a:gdLst/>
            <a:ahLst/>
            <a:cxnLst/>
            <a:rect l="0" t="0" r="0" b="0"/>
            <a:pathLst>
              <a:path w="205226" h="542265">
                <a:moveTo>
                  <a:pt x="34291" y="17158"/>
                </a:moveTo>
                <a:lnTo>
                  <a:pt x="34291" y="52750"/>
                </a:lnTo>
                <a:lnTo>
                  <a:pt x="30904" y="68537"/>
                </a:lnTo>
                <a:lnTo>
                  <a:pt x="28223" y="78081"/>
                </a:lnTo>
                <a:lnTo>
                  <a:pt x="26435" y="90793"/>
                </a:lnTo>
                <a:lnTo>
                  <a:pt x="25244" y="105618"/>
                </a:lnTo>
                <a:lnTo>
                  <a:pt x="23566" y="143275"/>
                </a:lnTo>
                <a:lnTo>
                  <a:pt x="23175" y="158300"/>
                </a:lnTo>
                <a:lnTo>
                  <a:pt x="23000" y="173445"/>
                </a:lnTo>
                <a:lnTo>
                  <a:pt x="24224" y="178499"/>
                </a:lnTo>
                <a:lnTo>
                  <a:pt x="26309" y="181869"/>
                </a:lnTo>
                <a:lnTo>
                  <a:pt x="28970" y="184116"/>
                </a:lnTo>
                <a:lnTo>
                  <a:pt x="35313" y="193385"/>
                </a:lnTo>
                <a:lnTo>
                  <a:pt x="38782" y="199413"/>
                </a:lnTo>
                <a:lnTo>
                  <a:pt x="42365" y="203431"/>
                </a:lnTo>
                <a:lnTo>
                  <a:pt x="46023" y="206111"/>
                </a:lnTo>
                <a:lnTo>
                  <a:pt x="49733" y="207897"/>
                </a:lnTo>
                <a:lnTo>
                  <a:pt x="53475" y="209087"/>
                </a:lnTo>
                <a:lnTo>
                  <a:pt x="57240" y="209881"/>
                </a:lnTo>
                <a:lnTo>
                  <a:pt x="66340" y="211155"/>
                </a:lnTo>
                <a:lnTo>
                  <a:pt x="70972" y="211329"/>
                </a:lnTo>
                <a:lnTo>
                  <a:pt x="73985" y="211375"/>
                </a:lnTo>
                <a:lnTo>
                  <a:pt x="77263" y="208867"/>
                </a:lnTo>
                <a:lnTo>
                  <a:pt x="80719" y="204654"/>
                </a:lnTo>
                <a:lnTo>
                  <a:pt x="84293" y="199306"/>
                </a:lnTo>
                <a:lnTo>
                  <a:pt x="89215" y="193200"/>
                </a:lnTo>
                <a:lnTo>
                  <a:pt x="95037" y="186589"/>
                </a:lnTo>
                <a:lnTo>
                  <a:pt x="107009" y="173741"/>
                </a:lnTo>
                <a:lnTo>
                  <a:pt x="116563" y="163797"/>
                </a:lnTo>
                <a:lnTo>
                  <a:pt x="120889" y="156828"/>
                </a:lnTo>
                <a:lnTo>
                  <a:pt x="125043" y="148372"/>
                </a:lnTo>
                <a:lnTo>
                  <a:pt x="129082" y="138924"/>
                </a:lnTo>
                <a:lnTo>
                  <a:pt x="131775" y="130085"/>
                </a:lnTo>
                <a:lnTo>
                  <a:pt x="134767" y="113492"/>
                </a:lnTo>
                <a:lnTo>
                  <a:pt x="139483" y="97650"/>
                </a:lnTo>
                <a:lnTo>
                  <a:pt x="144543" y="83412"/>
                </a:lnTo>
                <a:lnTo>
                  <a:pt x="147391" y="68257"/>
                </a:lnTo>
                <a:lnTo>
                  <a:pt x="148235" y="54453"/>
                </a:lnTo>
                <a:lnTo>
                  <a:pt x="148432" y="41777"/>
                </a:lnTo>
                <a:lnTo>
                  <a:pt x="151907" y="27677"/>
                </a:lnTo>
                <a:lnTo>
                  <a:pt x="158418" y="10064"/>
                </a:lnTo>
                <a:lnTo>
                  <a:pt x="159704" y="0"/>
                </a:lnTo>
                <a:lnTo>
                  <a:pt x="163345" y="14381"/>
                </a:lnTo>
                <a:lnTo>
                  <a:pt x="167848" y="31164"/>
                </a:lnTo>
                <a:lnTo>
                  <a:pt x="169849" y="47090"/>
                </a:lnTo>
                <a:lnTo>
                  <a:pt x="170739" y="59248"/>
                </a:lnTo>
                <a:lnTo>
                  <a:pt x="170976" y="64268"/>
                </a:lnTo>
                <a:lnTo>
                  <a:pt x="174627" y="76619"/>
                </a:lnTo>
                <a:lnTo>
                  <a:pt x="179212" y="90575"/>
                </a:lnTo>
                <a:lnTo>
                  <a:pt x="181250" y="105245"/>
                </a:lnTo>
                <a:lnTo>
                  <a:pt x="185543" y="120231"/>
                </a:lnTo>
                <a:lnTo>
                  <a:pt x="190414" y="135358"/>
                </a:lnTo>
                <a:lnTo>
                  <a:pt x="196927" y="175926"/>
                </a:lnTo>
                <a:lnTo>
                  <a:pt x="199865" y="191584"/>
                </a:lnTo>
                <a:lnTo>
                  <a:pt x="201824" y="204562"/>
                </a:lnTo>
                <a:lnTo>
                  <a:pt x="203129" y="215754"/>
                </a:lnTo>
                <a:lnTo>
                  <a:pt x="204000" y="225756"/>
                </a:lnTo>
                <a:lnTo>
                  <a:pt x="204580" y="236233"/>
                </a:lnTo>
                <a:lnTo>
                  <a:pt x="205225" y="258035"/>
                </a:lnTo>
                <a:lnTo>
                  <a:pt x="204127" y="275533"/>
                </a:lnTo>
                <a:lnTo>
                  <a:pt x="197783" y="341082"/>
                </a:lnTo>
                <a:lnTo>
                  <a:pt x="196626" y="356297"/>
                </a:lnTo>
                <a:lnTo>
                  <a:pt x="195854" y="368981"/>
                </a:lnTo>
                <a:lnTo>
                  <a:pt x="194070" y="381247"/>
                </a:lnTo>
                <a:lnTo>
                  <a:pt x="191610" y="393234"/>
                </a:lnTo>
                <a:lnTo>
                  <a:pt x="188700" y="405035"/>
                </a:lnTo>
                <a:lnTo>
                  <a:pt x="186760" y="415443"/>
                </a:lnTo>
                <a:lnTo>
                  <a:pt x="185467" y="424922"/>
                </a:lnTo>
                <a:lnTo>
                  <a:pt x="184605" y="433780"/>
                </a:lnTo>
                <a:lnTo>
                  <a:pt x="180260" y="450397"/>
                </a:lnTo>
                <a:lnTo>
                  <a:pt x="174096" y="466249"/>
                </a:lnTo>
                <a:lnTo>
                  <a:pt x="170674" y="474032"/>
                </a:lnTo>
                <a:lnTo>
                  <a:pt x="167123" y="481761"/>
                </a:lnTo>
                <a:lnTo>
                  <a:pt x="162216" y="488183"/>
                </a:lnTo>
                <a:lnTo>
                  <a:pt x="156404" y="493735"/>
                </a:lnTo>
                <a:lnTo>
                  <a:pt x="149990" y="498706"/>
                </a:lnTo>
                <a:lnTo>
                  <a:pt x="144443" y="503290"/>
                </a:lnTo>
                <a:lnTo>
                  <a:pt x="139476" y="507616"/>
                </a:lnTo>
                <a:lnTo>
                  <a:pt x="134894" y="511771"/>
                </a:lnTo>
                <a:lnTo>
                  <a:pt x="126417" y="519773"/>
                </a:lnTo>
                <a:lnTo>
                  <a:pt x="122378" y="523684"/>
                </a:lnTo>
                <a:lnTo>
                  <a:pt x="117146" y="527562"/>
                </a:lnTo>
                <a:lnTo>
                  <a:pt x="111117" y="531418"/>
                </a:lnTo>
                <a:lnTo>
                  <a:pt x="104558" y="535258"/>
                </a:lnTo>
                <a:lnTo>
                  <a:pt x="97646" y="537818"/>
                </a:lnTo>
                <a:lnTo>
                  <a:pt x="90497" y="539525"/>
                </a:lnTo>
                <a:lnTo>
                  <a:pt x="83192" y="540663"/>
                </a:lnTo>
                <a:lnTo>
                  <a:pt x="77051" y="541421"/>
                </a:lnTo>
                <a:lnTo>
                  <a:pt x="71688" y="541927"/>
                </a:lnTo>
                <a:lnTo>
                  <a:pt x="66842" y="542264"/>
                </a:lnTo>
                <a:lnTo>
                  <a:pt x="59801" y="541219"/>
                </a:lnTo>
                <a:lnTo>
                  <a:pt x="51298" y="539252"/>
                </a:lnTo>
                <a:lnTo>
                  <a:pt x="41819" y="536671"/>
                </a:lnTo>
                <a:lnTo>
                  <a:pt x="34230" y="534950"/>
                </a:lnTo>
                <a:lnTo>
                  <a:pt x="27900" y="533803"/>
                </a:lnTo>
                <a:lnTo>
                  <a:pt x="22410" y="533038"/>
                </a:lnTo>
                <a:lnTo>
                  <a:pt x="17480" y="531258"/>
                </a:lnTo>
                <a:lnTo>
                  <a:pt x="12924" y="528801"/>
                </a:lnTo>
                <a:lnTo>
                  <a:pt x="0" y="5086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"/>
          <p:cNvSpPr/>
          <p:nvPr/>
        </p:nvSpPr>
        <p:spPr>
          <a:xfrm>
            <a:off x="4217670" y="5040675"/>
            <a:ext cx="308610" cy="68535"/>
          </a:xfrm>
          <a:custGeom>
            <a:avLst/>
            <a:gdLst/>
            <a:ahLst/>
            <a:cxnLst/>
            <a:rect l="0" t="0" r="0" b="0"/>
            <a:pathLst>
              <a:path w="308610" h="68535">
                <a:moveTo>
                  <a:pt x="0" y="68534"/>
                </a:moveTo>
                <a:lnTo>
                  <a:pt x="18203" y="62467"/>
                </a:lnTo>
                <a:lnTo>
                  <a:pt x="24835" y="60679"/>
                </a:lnTo>
                <a:lnTo>
                  <a:pt x="30526" y="59488"/>
                </a:lnTo>
                <a:lnTo>
                  <a:pt x="35591" y="58693"/>
                </a:lnTo>
                <a:lnTo>
                  <a:pt x="44605" y="57811"/>
                </a:lnTo>
                <a:lnTo>
                  <a:pt x="48786" y="57575"/>
                </a:lnTo>
                <a:lnTo>
                  <a:pt x="54114" y="56148"/>
                </a:lnTo>
                <a:lnTo>
                  <a:pt x="60206" y="53927"/>
                </a:lnTo>
                <a:lnTo>
                  <a:pt x="66807" y="51176"/>
                </a:lnTo>
                <a:lnTo>
                  <a:pt x="72478" y="49342"/>
                </a:lnTo>
                <a:lnTo>
                  <a:pt x="77529" y="48120"/>
                </a:lnTo>
                <a:lnTo>
                  <a:pt x="82165" y="47304"/>
                </a:lnTo>
                <a:lnTo>
                  <a:pt x="90337" y="44221"/>
                </a:lnTo>
                <a:lnTo>
                  <a:pt x="100864" y="39626"/>
                </a:lnTo>
                <a:lnTo>
                  <a:pt x="112963" y="34022"/>
                </a:lnTo>
                <a:lnTo>
                  <a:pt x="123568" y="30286"/>
                </a:lnTo>
                <a:lnTo>
                  <a:pt x="133179" y="27795"/>
                </a:lnTo>
                <a:lnTo>
                  <a:pt x="142126" y="26135"/>
                </a:lnTo>
                <a:lnTo>
                  <a:pt x="149360" y="23758"/>
                </a:lnTo>
                <a:lnTo>
                  <a:pt x="155454" y="20904"/>
                </a:lnTo>
                <a:lnTo>
                  <a:pt x="160785" y="17730"/>
                </a:lnTo>
                <a:lnTo>
                  <a:pt x="166880" y="15615"/>
                </a:lnTo>
                <a:lnTo>
                  <a:pt x="173484" y="14205"/>
                </a:lnTo>
                <a:lnTo>
                  <a:pt x="180425" y="13265"/>
                </a:lnTo>
                <a:lnTo>
                  <a:pt x="188864" y="11368"/>
                </a:lnTo>
                <a:lnTo>
                  <a:pt x="198299" y="8833"/>
                </a:lnTo>
                <a:lnTo>
                  <a:pt x="208399" y="5874"/>
                </a:lnTo>
                <a:lnTo>
                  <a:pt x="217672" y="3901"/>
                </a:lnTo>
                <a:lnTo>
                  <a:pt x="226395" y="2585"/>
                </a:lnTo>
                <a:lnTo>
                  <a:pt x="234750" y="1708"/>
                </a:lnTo>
                <a:lnTo>
                  <a:pt x="241590" y="1124"/>
                </a:lnTo>
                <a:lnTo>
                  <a:pt x="247420" y="734"/>
                </a:lnTo>
                <a:lnTo>
                  <a:pt x="257284" y="301"/>
                </a:lnTo>
                <a:lnTo>
                  <a:pt x="269977" y="57"/>
                </a:lnTo>
                <a:lnTo>
                  <a:pt x="277893" y="0"/>
                </a:lnTo>
                <a:lnTo>
                  <a:pt x="281782" y="1255"/>
                </a:lnTo>
                <a:lnTo>
                  <a:pt x="285645" y="3361"/>
                </a:lnTo>
                <a:lnTo>
                  <a:pt x="308609" y="1138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4"/>
          <p:cNvSpPr/>
          <p:nvPr/>
        </p:nvSpPr>
        <p:spPr>
          <a:xfrm>
            <a:off x="4320540" y="4949189"/>
            <a:ext cx="11431" cy="320041"/>
          </a:xfrm>
          <a:custGeom>
            <a:avLst/>
            <a:gdLst/>
            <a:ahLst/>
            <a:cxnLst/>
            <a:rect l="0" t="0" r="0" b="0"/>
            <a:pathLst>
              <a:path w="11431" h="320041">
                <a:moveTo>
                  <a:pt x="0" y="0"/>
                </a:moveTo>
                <a:lnTo>
                  <a:pt x="0" y="47728"/>
                </a:lnTo>
                <a:lnTo>
                  <a:pt x="1270" y="57218"/>
                </a:lnTo>
                <a:lnTo>
                  <a:pt x="3386" y="66086"/>
                </a:lnTo>
                <a:lnTo>
                  <a:pt x="6068" y="74537"/>
                </a:lnTo>
                <a:lnTo>
                  <a:pt x="7855" y="87792"/>
                </a:lnTo>
                <a:lnTo>
                  <a:pt x="9046" y="104248"/>
                </a:lnTo>
                <a:lnTo>
                  <a:pt x="10370" y="137772"/>
                </a:lnTo>
                <a:lnTo>
                  <a:pt x="11116" y="170926"/>
                </a:lnTo>
                <a:lnTo>
                  <a:pt x="11430" y="3200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5"/>
          <p:cNvSpPr/>
          <p:nvPr/>
        </p:nvSpPr>
        <p:spPr>
          <a:xfrm>
            <a:off x="4526279" y="4903469"/>
            <a:ext cx="34292" cy="354332"/>
          </a:xfrm>
          <a:custGeom>
            <a:avLst/>
            <a:gdLst/>
            <a:ahLst/>
            <a:cxnLst/>
            <a:rect l="0" t="0" r="0" b="0"/>
            <a:pathLst>
              <a:path w="34292" h="354332">
                <a:moveTo>
                  <a:pt x="34291" y="0"/>
                </a:moveTo>
                <a:lnTo>
                  <a:pt x="34291" y="50022"/>
                </a:lnTo>
                <a:lnTo>
                  <a:pt x="33021" y="67638"/>
                </a:lnTo>
                <a:lnTo>
                  <a:pt x="30904" y="87002"/>
                </a:lnTo>
                <a:lnTo>
                  <a:pt x="28223" y="107532"/>
                </a:lnTo>
                <a:lnTo>
                  <a:pt x="26435" y="123758"/>
                </a:lnTo>
                <a:lnTo>
                  <a:pt x="25243" y="137115"/>
                </a:lnTo>
                <a:lnTo>
                  <a:pt x="24449" y="148561"/>
                </a:lnTo>
                <a:lnTo>
                  <a:pt x="20180" y="188370"/>
                </a:lnTo>
                <a:lnTo>
                  <a:pt x="17263" y="213210"/>
                </a:lnTo>
                <a:lnTo>
                  <a:pt x="14049" y="231040"/>
                </a:lnTo>
                <a:lnTo>
                  <a:pt x="10636" y="244197"/>
                </a:lnTo>
                <a:lnTo>
                  <a:pt x="7091" y="254238"/>
                </a:lnTo>
                <a:lnTo>
                  <a:pt x="4728" y="263472"/>
                </a:lnTo>
                <a:lnTo>
                  <a:pt x="3152" y="272168"/>
                </a:lnTo>
                <a:lnTo>
                  <a:pt x="2101" y="280506"/>
                </a:lnTo>
                <a:lnTo>
                  <a:pt x="1401" y="287334"/>
                </a:lnTo>
                <a:lnTo>
                  <a:pt x="623" y="298308"/>
                </a:lnTo>
                <a:lnTo>
                  <a:pt x="277" y="307418"/>
                </a:lnTo>
                <a:lnTo>
                  <a:pt x="83" y="319687"/>
                </a:lnTo>
                <a:lnTo>
                  <a:pt x="0" y="3543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6"/>
          <p:cNvSpPr/>
          <p:nvPr/>
        </p:nvSpPr>
        <p:spPr>
          <a:xfrm>
            <a:off x="4697729" y="4886159"/>
            <a:ext cx="181516" cy="291498"/>
          </a:xfrm>
          <a:custGeom>
            <a:avLst/>
            <a:gdLst/>
            <a:ahLst/>
            <a:cxnLst/>
            <a:rect l="0" t="0" r="0" b="0"/>
            <a:pathLst>
              <a:path w="181516" h="291498">
                <a:moveTo>
                  <a:pt x="22861" y="51600"/>
                </a:moveTo>
                <a:lnTo>
                  <a:pt x="16793" y="63736"/>
                </a:lnTo>
                <a:lnTo>
                  <a:pt x="15005" y="68581"/>
                </a:lnTo>
                <a:lnTo>
                  <a:pt x="13019" y="77351"/>
                </a:lnTo>
                <a:lnTo>
                  <a:pt x="12137" y="85482"/>
                </a:lnTo>
                <a:lnTo>
                  <a:pt x="11901" y="89428"/>
                </a:lnTo>
                <a:lnTo>
                  <a:pt x="11640" y="103973"/>
                </a:lnTo>
                <a:lnTo>
                  <a:pt x="11472" y="144354"/>
                </a:lnTo>
                <a:lnTo>
                  <a:pt x="10188" y="152807"/>
                </a:lnTo>
                <a:lnTo>
                  <a:pt x="8062" y="159711"/>
                </a:lnTo>
                <a:lnTo>
                  <a:pt x="5375" y="165584"/>
                </a:lnTo>
                <a:lnTo>
                  <a:pt x="3584" y="172040"/>
                </a:lnTo>
                <a:lnTo>
                  <a:pt x="2389" y="178883"/>
                </a:lnTo>
                <a:lnTo>
                  <a:pt x="1593" y="185986"/>
                </a:lnTo>
                <a:lnTo>
                  <a:pt x="2332" y="194530"/>
                </a:lnTo>
                <a:lnTo>
                  <a:pt x="4095" y="204037"/>
                </a:lnTo>
                <a:lnTo>
                  <a:pt x="6540" y="214185"/>
                </a:lnTo>
                <a:lnTo>
                  <a:pt x="8170" y="224760"/>
                </a:lnTo>
                <a:lnTo>
                  <a:pt x="9257" y="235620"/>
                </a:lnTo>
                <a:lnTo>
                  <a:pt x="9982" y="246670"/>
                </a:lnTo>
                <a:lnTo>
                  <a:pt x="11735" y="256577"/>
                </a:lnTo>
                <a:lnTo>
                  <a:pt x="14173" y="265721"/>
                </a:lnTo>
                <a:lnTo>
                  <a:pt x="17069" y="274358"/>
                </a:lnTo>
                <a:lnTo>
                  <a:pt x="20269" y="280115"/>
                </a:lnTo>
                <a:lnTo>
                  <a:pt x="23673" y="283954"/>
                </a:lnTo>
                <a:lnTo>
                  <a:pt x="27212" y="286512"/>
                </a:lnTo>
                <a:lnTo>
                  <a:pt x="30842" y="288218"/>
                </a:lnTo>
                <a:lnTo>
                  <a:pt x="34532" y="289356"/>
                </a:lnTo>
                <a:lnTo>
                  <a:pt x="38261" y="290114"/>
                </a:lnTo>
                <a:lnTo>
                  <a:pt x="42018" y="290619"/>
                </a:lnTo>
                <a:lnTo>
                  <a:pt x="45792" y="290956"/>
                </a:lnTo>
                <a:lnTo>
                  <a:pt x="49578" y="291181"/>
                </a:lnTo>
                <a:lnTo>
                  <a:pt x="57172" y="291431"/>
                </a:lnTo>
                <a:lnTo>
                  <a:pt x="60975" y="291497"/>
                </a:lnTo>
                <a:lnTo>
                  <a:pt x="66050" y="289002"/>
                </a:lnTo>
                <a:lnTo>
                  <a:pt x="71974" y="284798"/>
                </a:lnTo>
                <a:lnTo>
                  <a:pt x="78462" y="279455"/>
                </a:lnTo>
                <a:lnTo>
                  <a:pt x="84058" y="274624"/>
                </a:lnTo>
                <a:lnTo>
                  <a:pt x="89059" y="270133"/>
                </a:lnTo>
                <a:lnTo>
                  <a:pt x="93663" y="265869"/>
                </a:lnTo>
                <a:lnTo>
                  <a:pt x="118346" y="241664"/>
                </a:lnTo>
                <a:lnTo>
                  <a:pt x="127157" y="229110"/>
                </a:lnTo>
                <a:lnTo>
                  <a:pt x="135572" y="214390"/>
                </a:lnTo>
                <a:lnTo>
                  <a:pt x="143721" y="198227"/>
                </a:lnTo>
                <a:lnTo>
                  <a:pt x="151694" y="181101"/>
                </a:lnTo>
                <a:lnTo>
                  <a:pt x="167327" y="145140"/>
                </a:lnTo>
                <a:lnTo>
                  <a:pt x="172511" y="130470"/>
                </a:lnTo>
                <a:lnTo>
                  <a:pt x="175968" y="118150"/>
                </a:lnTo>
                <a:lnTo>
                  <a:pt x="178272" y="107397"/>
                </a:lnTo>
                <a:lnTo>
                  <a:pt x="179808" y="98958"/>
                </a:lnTo>
                <a:lnTo>
                  <a:pt x="180832" y="92062"/>
                </a:lnTo>
                <a:lnTo>
                  <a:pt x="181515" y="86195"/>
                </a:lnTo>
                <a:lnTo>
                  <a:pt x="180700" y="79744"/>
                </a:lnTo>
                <a:lnTo>
                  <a:pt x="178887" y="72903"/>
                </a:lnTo>
                <a:lnTo>
                  <a:pt x="176408" y="65802"/>
                </a:lnTo>
                <a:lnTo>
                  <a:pt x="173486" y="58528"/>
                </a:lnTo>
                <a:lnTo>
                  <a:pt x="170267" y="51139"/>
                </a:lnTo>
                <a:lnTo>
                  <a:pt x="166852" y="43673"/>
                </a:lnTo>
                <a:lnTo>
                  <a:pt x="163304" y="38695"/>
                </a:lnTo>
                <a:lnTo>
                  <a:pt x="159670" y="35377"/>
                </a:lnTo>
                <a:lnTo>
                  <a:pt x="155977" y="33165"/>
                </a:lnTo>
                <a:lnTo>
                  <a:pt x="132576" y="17916"/>
                </a:lnTo>
                <a:lnTo>
                  <a:pt x="125214" y="13904"/>
                </a:lnTo>
                <a:lnTo>
                  <a:pt x="119036" y="11230"/>
                </a:lnTo>
                <a:lnTo>
                  <a:pt x="113648" y="9447"/>
                </a:lnTo>
                <a:lnTo>
                  <a:pt x="107515" y="6988"/>
                </a:lnTo>
                <a:lnTo>
                  <a:pt x="100887" y="4079"/>
                </a:lnTo>
                <a:lnTo>
                  <a:pt x="93928" y="869"/>
                </a:lnTo>
                <a:lnTo>
                  <a:pt x="88019" y="0"/>
                </a:lnTo>
                <a:lnTo>
                  <a:pt x="82809" y="690"/>
                </a:lnTo>
                <a:lnTo>
                  <a:pt x="78067" y="2420"/>
                </a:lnTo>
                <a:lnTo>
                  <a:pt x="73634" y="3574"/>
                </a:lnTo>
                <a:lnTo>
                  <a:pt x="69410" y="4342"/>
                </a:lnTo>
                <a:lnTo>
                  <a:pt x="65324" y="4855"/>
                </a:lnTo>
                <a:lnTo>
                  <a:pt x="60059" y="6467"/>
                </a:lnTo>
                <a:lnTo>
                  <a:pt x="54010" y="8811"/>
                </a:lnTo>
                <a:lnTo>
                  <a:pt x="47437" y="11645"/>
                </a:lnTo>
                <a:lnTo>
                  <a:pt x="41784" y="14803"/>
                </a:lnTo>
                <a:lnTo>
                  <a:pt x="36747" y="18179"/>
                </a:lnTo>
                <a:lnTo>
                  <a:pt x="32118" y="21699"/>
                </a:lnTo>
                <a:lnTo>
                  <a:pt x="26492" y="25316"/>
                </a:lnTo>
                <a:lnTo>
                  <a:pt x="20202" y="28998"/>
                </a:lnTo>
                <a:lnTo>
                  <a:pt x="0" y="401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7"/>
          <p:cNvSpPr/>
          <p:nvPr/>
        </p:nvSpPr>
        <p:spPr>
          <a:xfrm>
            <a:off x="2377910" y="3600713"/>
            <a:ext cx="331001" cy="410817"/>
          </a:xfrm>
          <a:custGeom>
            <a:avLst/>
            <a:gdLst/>
            <a:ahLst/>
            <a:cxnLst/>
            <a:rect l="0" t="0" r="0" b="0"/>
            <a:pathLst>
              <a:path w="331001" h="410817">
                <a:moveTo>
                  <a:pt x="10960" y="194046"/>
                </a:moveTo>
                <a:lnTo>
                  <a:pt x="4892" y="181911"/>
                </a:lnTo>
                <a:lnTo>
                  <a:pt x="1913" y="169180"/>
                </a:lnTo>
                <a:lnTo>
                  <a:pt x="1118" y="162229"/>
                </a:lnTo>
                <a:lnTo>
                  <a:pt x="589" y="155055"/>
                </a:lnTo>
                <a:lnTo>
                  <a:pt x="236" y="147732"/>
                </a:lnTo>
                <a:lnTo>
                  <a:pt x="0" y="140310"/>
                </a:lnTo>
                <a:lnTo>
                  <a:pt x="1113" y="132822"/>
                </a:lnTo>
                <a:lnTo>
                  <a:pt x="3126" y="125290"/>
                </a:lnTo>
                <a:lnTo>
                  <a:pt x="5737" y="117729"/>
                </a:lnTo>
                <a:lnTo>
                  <a:pt x="8748" y="107608"/>
                </a:lnTo>
                <a:lnTo>
                  <a:pt x="15480" y="82816"/>
                </a:lnTo>
                <a:lnTo>
                  <a:pt x="19053" y="71633"/>
                </a:lnTo>
                <a:lnTo>
                  <a:pt x="22705" y="61637"/>
                </a:lnTo>
                <a:lnTo>
                  <a:pt x="26410" y="52434"/>
                </a:lnTo>
                <a:lnTo>
                  <a:pt x="31420" y="43758"/>
                </a:lnTo>
                <a:lnTo>
                  <a:pt x="37300" y="35434"/>
                </a:lnTo>
                <a:lnTo>
                  <a:pt x="43760" y="27345"/>
                </a:lnTo>
                <a:lnTo>
                  <a:pt x="49336" y="20682"/>
                </a:lnTo>
                <a:lnTo>
                  <a:pt x="58919" y="9892"/>
                </a:lnTo>
                <a:lnTo>
                  <a:pt x="63253" y="6507"/>
                </a:lnTo>
                <a:lnTo>
                  <a:pt x="71454" y="2746"/>
                </a:lnTo>
                <a:lnTo>
                  <a:pt x="79333" y="1074"/>
                </a:lnTo>
                <a:lnTo>
                  <a:pt x="87068" y="331"/>
                </a:lnTo>
                <a:lnTo>
                  <a:pt x="94739" y="0"/>
                </a:lnTo>
                <a:lnTo>
                  <a:pt x="99832" y="1183"/>
                </a:lnTo>
                <a:lnTo>
                  <a:pt x="105768" y="3241"/>
                </a:lnTo>
                <a:lnTo>
                  <a:pt x="112265" y="5883"/>
                </a:lnTo>
                <a:lnTo>
                  <a:pt x="117867" y="8914"/>
                </a:lnTo>
                <a:lnTo>
                  <a:pt x="127477" y="15668"/>
                </a:lnTo>
                <a:lnTo>
                  <a:pt x="134358" y="21788"/>
                </a:lnTo>
                <a:lnTo>
                  <a:pt x="152163" y="38747"/>
                </a:lnTo>
                <a:lnTo>
                  <a:pt x="160975" y="49873"/>
                </a:lnTo>
                <a:lnTo>
                  <a:pt x="169390" y="62371"/>
                </a:lnTo>
                <a:lnTo>
                  <a:pt x="177540" y="75783"/>
                </a:lnTo>
                <a:lnTo>
                  <a:pt x="184243" y="87264"/>
                </a:lnTo>
                <a:lnTo>
                  <a:pt x="195078" y="106794"/>
                </a:lnTo>
                <a:lnTo>
                  <a:pt x="199745" y="116828"/>
                </a:lnTo>
                <a:lnTo>
                  <a:pt x="204127" y="127328"/>
                </a:lnTo>
                <a:lnTo>
                  <a:pt x="208317" y="138137"/>
                </a:lnTo>
                <a:lnTo>
                  <a:pt x="211112" y="149154"/>
                </a:lnTo>
                <a:lnTo>
                  <a:pt x="212974" y="160308"/>
                </a:lnTo>
                <a:lnTo>
                  <a:pt x="214216" y="171554"/>
                </a:lnTo>
                <a:lnTo>
                  <a:pt x="215044" y="196832"/>
                </a:lnTo>
                <a:lnTo>
                  <a:pt x="216635" y="372641"/>
                </a:lnTo>
                <a:lnTo>
                  <a:pt x="214117" y="380419"/>
                </a:lnTo>
                <a:lnTo>
                  <a:pt x="209897" y="388145"/>
                </a:lnTo>
                <a:lnTo>
                  <a:pt x="204545" y="395836"/>
                </a:lnTo>
                <a:lnTo>
                  <a:pt x="199706" y="400963"/>
                </a:lnTo>
                <a:lnTo>
                  <a:pt x="195211" y="404381"/>
                </a:lnTo>
                <a:lnTo>
                  <a:pt x="186829" y="408178"/>
                </a:lnTo>
                <a:lnTo>
                  <a:pt x="178870" y="409866"/>
                </a:lnTo>
                <a:lnTo>
                  <a:pt x="171100" y="410616"/>
                </a:lnTo>
                <a:lnTo>
                  <a:pt x="167250" y="410816"/>
                </a:lnTo>
                <a:lnTo>
                  <a:pt x="162143" y="408410"/>
                </a:lnTo>
                <a:lnTo>
                  <a:pt x="156199" y="404265"/>
                </a:lnTo>
                <a:lnTo>
                  <a:pt x="149696" y="398962"/>
                </a:lnTo>
                <a:lnTo>
                  <a:pt x="145360" y="392887"/>
                </a:lnTo>
                <a:lnTo>
                  <a:pt x="142470" y="386297"/>
                </a:lnTo>
                <a:lnTo>
                  <a:pt x="139259" y="373471"/>
                </a:lnTo>
                <a:lnTo>
                  <a:pt x="137831" y="363537"/>
                </a:lnTo>
                <a:lnTo>
                  <a:pt x="137197" y="351502"/>
                </a:lnTo>
                <a:lnTo>
                  <a:pt x="136915" y="337687"/>
                </a:lnTo>
                <a:lnTo>
                  <a:pt x="136719" y="300577"/>
                </a:lnTo>
                <a:lnTo>
                  <a:pt x="139249" y="290466"/>
                </a:lnTo>
                <a:lnTo>
                  <a:pt x="143476" y="278647"/>
                </a:lnTo>
                <a:lnTo>
                  <a:pt x="148834" y="265687"/>
                </a:lnTo>
                <a:lnTo>
                  <a:pt x="153676" y="255776"/>
                </a:lnTo>
                <a:lnTo>
                  <a:pt x="158174" y="247900"/>
                </a:lnTo>
                <a:lnTo>
                  <a:pt x="166558" y="235761"/>
                </a:lnTo>
                <a:lnTo>
                  <a:pt x="174518" y="226133"/>
                </a:lnTo>
                <a:lnTo>
                  <a:pt x="179688" y="223057"/>
                </a:lnTo>
                <a:lnTo>
                  <a:pt x="185675" y="221007"/>
                </a:lnTo>
                <a:lnTo>
                  <a:pt x="192207" y="219641"/>
                </a:lnTo>
                <a:lnTo>
                  <a:pt x="197831" y="218729"/>
                </a:lnTo>
                <a:lnTo>
                  <a:pt x="207467" y="217716"/>
                </a:lnTo>
                <a:lnTo>
                  <a:pt x="213084" y="217446"/>
                </a:lnTo>
                <a:lnTo>
                  <a:pt x="226099" y="217146"/>
                </a:lnTo>
                <a:lnTo>
                  <a:pt x="241639" y="216978"/>
                </a:lnTo>
                <a:lnTo>
                  <a:pt x="249836" y="218224"/>
                </a:lnTo>
                <a:lnTo>
                  <a:pt x="260381" y="220325"/>
                </a:lnTo>
                <a:lnTo>
                  <a:pt x="289533" y="226754"/>
                </a:lnTo>
                <a:lnTo>
                  <a:pt x="296907" y="227633"/>
                </a:lnTo>
                <a:lnTo>
                  <a:pt x="305687" y="228024"/>
                </a:lnTo>
                <a:lnTo>
                  <a:pt x="331000" y="22833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8"/>
          <p:cNvSpPr/>
          <p:nvPr/>
        </p:nvSpPr>
        <p:spPr>
          <a:xfrm>
            <a:off x="2628900" y="3390579"/>
            <a:ext cx="274321" cy="312499"/>
          </a:xfrm>
          <a:custGeom>
            <a:avLst/>
            <a:gdLst/>
            <a:ahLst/>
            <a:cxnLst/>
            <a:rect l="0" t="0" r="0" b="0"/>
            <a:pathLst>
              <a:path w="274321" h="312499">
                <a:moveTo>
                  <a:pt x="0" y="141291"/>
                </a:moveTo>
                <a:lnTo>
                  <a:pt x="0" y="114422"/>
                </a:lnTo>
                <a:lnTo>
                  <a:pt x="1270" y="109408"/>
                </a:lnTo>
                <a:lnTo>
                  <a:pt x="3386" y="103526"/>
                </a:lnTo>
                <a:lnTo>
                  <a:pt x="6067" y="97064"/>
                </a:lnTo>
                <a:lnTo>
                  <a:pt x="7855" y="91486"/>
                </a:lnTo>
                <a:lnTo>
                  <a:pt x="9841" y="81902"/>
                </a:lnTo>
                <a:lnTo>
                  <a:pt x="14110" y="73409"/>
                </a:lnTo>
                <a:lnTo>
                  <a:pt x="22781" y="61591"/>
                </a:lnTo>
                <a:lnTo>
                  <a:pt x="39335" y="39405"/>
                </a:lnTo>
                <a:lnTo>
                  <a:pt x="47813" y="30187"/>
                </a:lnTo>
                <a:lnTo>
                  <a:pt x="56005" y="22771"/>
                </a:lnTo>
                <a:lnTo>
                  <a:pt x="64007" y="16557"/>
                </a:lnTo>
                <a:lnTo>
                  <a:pt x="69341" y="11145"/>
                </a:lnTo>
                <a:lnTo>
                  <a:pt x="75268" y="1745"/>
                </a:lnTo>
                <a:lnTo>
                  <a:pt x="78118" y="0"/>
                </a:lnTo>
                <a:lnTo>
                  <a:pt x="81289" y="107"/>
                </a:lnTo>
                <a:lnTo>
                  <a:pt x="88198" y="2342"/>
                </a:lnTo>
                <a:lnTo>
                  <a:pt x="95502" y="3336"/>
                </a:lnTo>
                <a:lnTo>
                  <a:pt x="97958" y="4871"/>
                </a:lnTo>
                <a:lnTo>
                  <a:pt x="99595" y="7164"/>
                </a:lnTo>
                <a:lnTo>
                  <a:pt x="102684" y="14368"/>
                </a:lnTo>
                <a:lnTo>
                  <a:pt x="108291" y="26038"/>
                </a:lnTo>
                <a:lnTo>
                  <a:pt x="110294" y="35245"/>
                </a:lnTo>
                <a:lnTo>
                  <a:pt x="111629" y="46463"/>
                </a:lnTo>
                <a:lnTo>
                  <a:pt x="112519" y="59022"/>
                </a:lnTo>
                <a:lnTo>
                  <a:pt x="113113" y="73745"/>
                </a:lnTo>
                <a:lnTo>
                  <a:pt x="113772" y="107037"/>
                </a:lnTo>
                <a:lnTo>
                  <a:pt x="115218" y="122265"/>
                </a:lnTo>
                <a:lnTo>
                  <a:pt x="117452" y="136227"/>
                </a:lnTo>
                <a:lnTo>
                  <a:pt x="120211" y="149345"/>
                </a:lnTo>
                <a:lnTo>
                  <a:pt x="122051" y="163170"/>
                </a:lnTo>
                <a:lnTo>
                  <a:pt x="123277" y="177467"/>
                </a:lnTo>
                <a:lnTo>
                  <a:pt x="124640" y="204359"/>
                </a:lnTo>
                <a:lnTo>
                  <a:pt x="125245" y="224777"/>
                </a:lnTo>
                <a:lnTo>
                  <a:pt x="126677" y="236318"/>
                </a:lnTo>
                <a:lnTo>
                  <a:pt x="128901" y="249092"/>
                </a:lnTo>
                <a:lnTo>
                  <a:pt x="131654" y="262689"/>
                </a:lnTo>
                <a:lnTo>
                  <a:pt x="133489" y="273022"/>
                </a:lnTo>
                <a:lnTo>
                  <a:pt x="134713" y="281182"/>
                </a:lnTo>
                <a:lnTo>
                  <a:pt x="135528" y="287891"/>
                </a:lnTo>
                <a:lnTo>
                  <a:pt x="137342" y="293634"/>
                </a:lnTo>
                <a:lnTo>
                  <a:pt x="139821" y="298733"/>
                </a:lnTo>
                <a:lnTo>
                  <a:pt x="146858" y="309974"/>
                </a:lnTo>
                <a:lnTo>
                  <a:pt x="148705" y="310896"/>
                </a:lnTo>
                <a:lnTo>
                  <a:pt x="154144" y="311921"/>
                </a:lnTo>
                <a:lnTo>
                  <a:pt x="160795" y="312376"/>
                </a:lnTo>
                <a:lnTo>
                  <a:pt x="164347" y="312498"/>
                </a:lnTo>
                <a:lnTo>
                  <a:pt x="166714" y="311308"/>
                </a:lnTo>
                <a:lnTo>
                  <a:pt x="168293" y="309246"/>
                </a:lnTo>
                <a:lnTo>
                  <a:pt x="169345" y="306601"/>
                </a:lnTo>
                <a:lnTo>
                  <a:pt x="170514" y="300275"/>
                </a:lnTo>
                <a:lnTo>
                  <a:pt x="170826" y="296810"/>
                </a:lnTo>
                <a:lnTo>
                  <a:pt x="173574" y="290690"/>
                </a:lnTo>
                <a:lnTo>
                  <a:pt x="177946" y="282801"/>
                </a:lnTo>
                <a:lnTo>
                  <a:pt x="183400" y="273730"/>
                </a:lnTo>
                <a:lnTo>
                  <a:pt x="187037" y="265144"/>
                </a:lnTo>
                <a:lnTo>
                  <a:pt x="189461" y="256879"/>
                </a:lnTo>
                <a:lnTo>
                  <a:pt x="191077" y="248830"/>
                </a:lnTo>
                <a:lnTo>
                  <a:pt x="197235" y="232033"/>
                </a:lnTo>
                <a:lnTo>
                  <a:pt x="206420" y="209406"/>
                </a:lnTo>
                <a:lnTo>
                  <a:pt x="217623" y="182890"/>
                </a:lnTo>
                <a:lnTo>
                  <a:pt x="226362" y="163944"/>
                </a:lnTo>
                <a:lnTo>
                  <a:pt x="233458" y="150043"/>
                </a:lnTo>
                <a:lnTo>
                  <a:pt x="239458" y="139505"/>
                </a:lnTo>
                <a:lnTo>
                  <a:pt x="244729" y="132480"/>
                </a:lnTo>
                <a:lnTo>
                  <a:pt x="249512" y="127797"/>
                </a:lnTo>
                <a:lnTo>
                  <a:pt x="253971" y="124675"/>
                </a:lnTo>
                <a:lnTo>
                  <a:pt x="256944" y="121324"/>
                </a:lnTo>
                <a:lnTo>
                  <a:pt x="258926" y="117819"/>
                </a:lnTo>
                <a:lnTo>
                  <a:pt x="260247" y="114213"/>
                </a:lnTo>
                <a:lnTo>
                  <a:pt x="262398" y="111809"/>
                </a:lnTo>
                <a:lnTo>
                  <a:pt x="265102" y="110206"/>
                </a:lnTo>
                <a:lnTo>
                  <a:pt x="274320" y="1070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9"/>
          <p:cNvSpPr/>
          <p:nvPr/>
        </p:nvSpPr>
        <p:spPr>
          <a:xfrm>
            <a:off x="2834639" y="3108959"/>
            <a:ext cx="148592" cy="217171"/>
          </a:xfrm>
          <a:custGeom>
            <a:avLst/>
            <a:gdLst/>
            <a:ahLst/>
            <a:cxnLst/>
            <a:rect l="0" t="0" r="0" b="0"/>
            <a:pathLst>
              <a:path w="148592" h="217171">
                <a:moveTo>
                  <a:pt x="0" y="217170"/>
                </a:moveTo>
                <a:lnTo>
                  <a:pt x="15910" y="185353"/>
                </a:lnTo>
                <a:lnTo>
                  <a:pt x="20767" y="176908"/>
                </a:lnTo>
                <a:lnTo>
                  <a:pt x="26545" y="167469"/>
                </a:lnTo>
                <a:lnTo>
                  <a:pt x="32937" y="157366"/>
                </a:lnTo>
                <a:lnTo>
                  <a:pt x="38468" y="148091"/>
                </a:lnTo>
                <a:lnTo>
                  <a:pt x="43426" y="139367"/>
                </a:lnTo>
                <a:lnTo>
                  <a:pt x="48001" y="131012"/>
                </a:lnTo>
                <a:lnTo>
                  <a:pt x="54860" y="120361"/>
                </a:lnTo>
                <a:lnTo>
                  <a:pt x="63244" y="108181"/>
                </a:lnTo>
                <a:lnTo>
                  <a:pt x="72643" y="94981"/>
                </a:lnTo>
                <a:lnTo>
                  <a:pt x="80179" y="84911"/>
                </a:lnTo>
                <a:lnTo>
                  <a:pt x="86473" y="76927"/>
                </a:lnTo>
                <a:lnTo>
                  <a:pt x="91939" y="70335"/>
                </a:lnTo>
                <a:lnTo>
                  <a:pt x="98123" y="62130"/>
                </a:lnTo>
                <a:lnTo>
                  <a:pt x="111767" y="42854"/>
                </a:lnTo>
                <a:lnTo>
                  <a:pt x="117691" y="36189"/>
                </a:lnTo>
                <a:lnTo>
                  <a:pt x="122911" y="31746"/>
                </a:lnTo>
                <a:lnTo>
                  <a:pt x="127661" y="28784"/>
                </a:lnTo>
                <a:lnTo>
                  <a:pt x="132097" y="25540"/>
                </a:lnTo>
                <a:lnTo>
                  <a:pt x="136325" y="22107"/>
                </a:lnTo>
                <a:lnTo>
                  <a:pt x="144957" y="14594"/>
                </a:lnTo>
                <a:lnTo>
                  <a:pt x="14859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0"/>
          <p:cNvSpPr/>
          <p:nvPr/>
        </p:nvSpPr>
        <p:spPr>
          <a:xfrm>
            <a:off x="2800350" y="3143250"/>
            <a:ext cx="262890" cy="217171"/>
          </a:xfrm>
          <a:custGeom>
            <a:avLst/>
            <a:gdLst/>
            <a:ahLst/>
            <a:cxnLst/>
            <a:rect l="0" t="0" r="0" b="0"/>
            <a:pathLst>
              <a:path w="262890" h="217171">
                <a:moveTo>
                  <a:pt x="0" y="0"/>
                </a:moveTo>
                <a:lnTo>
                  <a:pt x="6067" y="6067"/>
                </a:lnTo>
                <a:lnTo>
                  <a:pt x="9125" y="7855"/>
                </a:lnTo>
                <a:lnTo>
                  <a:pt x="15909" y="9841"/>
                </a:lnTo>
                <a:lnTo>
                  <a:pt x="20766" y="12910"/>
                </a:lnTo>
                <a:lnTo>
                  <a:pt x="26544" y="17497"/>
                </a:lnTo>
                <a:lnTo>
                  <a:pt x="32936" y="23094"/>
                </a:lnTo>
                <a:lnTo>
                  <a:pt x="38467" y="29366"/>
                </a:lnTo>
                <a:lnTo>
                  <a:pt x="43425" y="36087"/>
                </a:lnTo>
                <a:lnTo>
                  <a:pt x="48000" y="43108"/>
                </a:lnTo>
                <a:lnTo>
                  <a:pt x="52320" y="49058"/>
                </a:lnTo>
                <a:lnTo>
                  <a:pt x="56470" y="54295"/>
                </a:lnTo>
                <a:lnTo>
                  <a:pt x="60506" y="59057"/>
                </a:lnTo>
                <a:lnTo>
                  <a:pt x="65737" y="63501"/>
                </a:lnTo>
                <a:lnTo>
                  <a:pt x="71765" y="67734"/>
                </a:lnTo>
                <a:lnTo>
                  <a:pt x="78323" y="71826"/>
                </a:lnTo>
                <a:lnTo>
                  <a:pt x="83965" y="75824"/>
                </a:lnTo>
                <a:lnTo>
                  <a:pt x="88997" y="79759"/>
                </a:lnTo>
                <a:lnTo>
                  <a:pt x="93621" y="83653"/>
                </a:lnTo>
                <a:lnTo>
                  <a:pt x="100514" y="90058"/>
                </a:lnTo>
                <a:lnTo>
                  <a:pt x="128418" y="117277"/>
                </a:lnTo>
                <a:lnTo>
                  <a:pt x="149785" y="138483"/>
                </a:lnTo>
                <a:lnTo>
                  <a:pt x="163356" y="150741"/>
                </a:lnTo>
                <a:lnTo>
                  <a:pt x="217217" y="196757"/>
                </a:lnTo>
                <a:lnTo>
                  <a:pt x="224821" y="203561"/>
                </a:lnTo>
                <a:lnTo>
                  <a:pt x="232431" y="208097"/>
                </a:lnTo>
                <a:lnTo>
                  <a:pt x="240044" y="211121"/>
                </a:lnTo>
                <a:lnTo>
                  <a:pt x="262889" y="21717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1"/>
          <p:cNvSpPr/>
          <p:nvPr/>
        </p:nvSpPr>
        <p:spPr>
          <a:xfrm>
            <a:off x="2948939" y="2846069"/>
            <a:ext cx="297182" cy="308611"/>
          </a:xfrm>
          <a:custGeom>
            <a:avLst/>
            <a:gdLst/>
            <a:ahLst/>
            <a:cxnLst/>
            <a:rect l="0" t="0" r="0" b="0"/>
            <a:pathLst>
              <a:path w="297182" h="308611">
                <a:moveTo>
                  <a:pt x="0" y="0"/>
                </a:moveTo>
                <a:lnTo>
                  <a:pt x="43896" y="43896"/>
                </a:lnTo>
                <a:lnTo>
                  <a:pt x="52124" y="50854"/>
                </a:lnTo>
                <a:lnTo>
                  <a:pt x="61420" y="58033"/>
                </a:lnTo>
                <a:lnTo>
                  <a:pt x="71427" y="65359"/>
                </a:lnTo>
                <a:lnTo>
                  <a:pt x="79368" y="71512"/>
                </a:lnTo>
                <a:lnTo>
                  <a:pt x="85932" y="76885"/>
                </a:lnTo>
                <a:lnTo>
                  <a:pt x="91578" y="81737"/>
                </a:lnTo>
                <a:lnTo>
                  <a:pt x="99153" y="88781"/>
                </a:lnTo>
                <a:lnTo>
                  <a:pt x="129285" y="118169"/>
                </a:lnTo>
                <a:lnTo>
                  <a:pt x="155674" y="144383"/>
                </a:lnTo>
                <a:lnTo>
                  <a:pt x="166013" y="155946"/>
                </a:lnTo>
                <a:lnTo>
                  <a:pt x="174175" y="166194"/>
                </a:lnTo>
                <a:lnTo>
                  <a:pt x="180887" y="175566"/>
                </a:lnTo>
                <a:lnTo>
                  <a:pt x="187902" y="183084"/>
                </a:lnTo>
                <a:lnTo>
                  <a:pt x="195118" y="189366"/>
                </a:lnTo>
                <a:lnTo>
                  <a:pt x="202469" y="194824"/>
                </a:lnTo>
                <a:lnTo>
                  <a:pt x="208639" y="201003"/>
                </a:lnTo>
                <a:lnTo>
                  <a:pt x="214023" y="207662"/>
                </a:lnTo>
                <a:lnTo>
                  <a:pt x="218882" y="214642"/>
                </a:lnTo>
                <a:lnTo>
                  <a:pt x="228472" y="226915"/>
                </a:lnTo>
                <a:lnTo>
                  <a:pt x="256060" y="260871"/>
                </a:lnTo>
                <a:lnTo>
                  <a:pt x="275942" y="284430"/>
                </a:lnTo>
                <a:lnTo>
                  <a:pt x="297181" y="30861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2"/>
          <p:cNvSpPr/>
          <p:nvPr/>
        </p:nvSpPr>
        <p:spPr>
          <a:xfrm>
            <a:off x="6217920" y="3566159"/>
            <a:ext cx="228601" cy="193769"/>
          </a:xfrm>
          <a:custGeom>
            <a:avLst/>
            <a:gdLst/>
            <a:ahLst/>
            <a:cxnLst/>
            <a:rect l="0" t="0" r="0" b="0"/>
            <a:pathLst>
              <a:path w="228601" h="193769">
                <a:moveTo>
                  <a:pt x="0" y="80011"/>
                </a:moveTo>
                <a:lnTo>
                  <a:pt x="6067" y="92146"/>
                </a:lnTo>
                <a:lnTo>
                  <a:pt x="7855" y="96991"/>
                </a:lnTo>
                <a:lnTo>
                  <a:pt x="9046" y="101491"/>
                </a:lnTo>
                <a:lnTo>
                  <a:pt x="9841" y="105761"/>
                </a:lnTo>
                <a:lnTo>
                  <a:pt x="11640" y="111147"/>
                </a:lnTo>
                <a:lnTo>
                  <a:pt x="14110" y="117278"/>
                </a:lnTo>
                <a:lnTo>
                  <a:pt x="17026" y="123906"/>
                </a:lnTo>
                <a:lnTo>
                  <a:pt x="20241" y="129594"/>
                </a:lnTo>
                <a:lnTo>
                  <a:pt x="23654" y="134656"/>
                </a:lnTo>
                <a:lnTo>
                  <a:pt x="27199" y="139301"/>
                </a:lnTo>
                <a:lnTo>
                  <a:pt x="30833" y="144937"/>
                </a:lnTo>
                <a:lnTo>
                  <a:pt x="34525" y="151235"/>
                </a:lnTo>
                <a:lnTo>
                  <a:pt x="38257" y="157974"/>
                </a:lnTo>
                <a:lnTo>
                  <a:pt x="40744" y="163736"/>
                </a:lnTo>
                <a:lnTo>
                  <a:pt x="42403" y="168847"/>
                </a:lnTo>
                <a:lnTo>
                  <a:pt x="43508" y="173525"/>
                </a:lnTo>
                <a:lnTo>
                  <a:pt x="45515" y="176643"/>
                </a:lnTo>
                <a:lnTo>
                  <a:pt x="48123" y="178722"/>
                </a:lnTo>
                <a:lnTo>
                  <a:pt x="51133" y="180108"/>
                </a:lnTo>
                <a:lnTo>
                  <a:pt x="53138" y="182302"/>
                </a:lnTo>
                <a:lnTo>
                  <a:pt x="54475" y="185035"/>
                </a:lnTo>
                <a:lnTo>
                  <a:pt x="55366" y="188127"/>
                </a:lnTo>
                <a:lnTo>
                  <a:pt x="57231" y="190188"/>
                </a:lnTo>
                <a:lnTo>
                  <a:pt x="59744" y="191562"/>
                </a:lnTo>
                <a:lnTo>
                  <a:pt x="66834" y="193768"/>
                </a:lnTo>
                <a:lnTo>
                  <a:pt x="71191" y="190683"/>
                </a:lnTo>
                <a:lnTo>
                  <a:pt x="78267" y="184422"/>
                </a:lnTo>
                <a:lnTo>
                  <a:pt x="103765" y="159066"/>
                </a:lnTo>
                <a:lnTo>
                  <a:pt x="112356" y="149224"/>
                </a:lnTo>
                <a:lnTo>
                  <a:pt x="119354" y="140123"/>
                </a:lnTo>
                <a:lnTo>
                  <a:pt x="167506" y="69300"/>
                </a:lnTo>
                <a:lnTo>
                  <a:pt x="175170" y="58900"/>
                </a:lnTo>
                <a:lnTo>
                  <a:pt x="181550" y="50697"/>
                </a:lnTo>
                <a:lnTo>
                  <a:pt x="187073" y="43958"/>
                </a:lnTo>
                <a:lnTo>
                  <a:pt x="192025" y="38195"/>
                </a:lnTo>
                <a:lnTo>
                  <a:pt x="196597" y="33084"/>
                </a:lnTo>
                <a:lnTo>
                  <a:pt x="205063" y="24017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3"/>
          <p:cNvSpPr/>
          <p:nvPr/>
        </p:nvSpPr>
        <p:spPr>
          <a:xfrm>
            <a:off x="6286500" y="3497579"/>
            <a:ext cx="217170" cy="354331"/>
          </a:xfrm>
          <a:custGeom>
            <a:avLst/>
            <a:gdLst/>
            <a:ahLst/>
            <a:cxnLst/>
            <a:rect l="0" t="0" r="0" b="0"/>
            <a:pathLst>
              <a:path w="217170" h="354331">
                <a:moveTo>
                  <a:pt x="0" y="0"/>
                </a:moveTo>
                <a:lnTo>
                  <a:pt x="0" y="12136"/>
                </a:lnTo>
                <a:lnTo>
                  <a:pt x="1270" y="18251"/>
                </a:lnTo>
                <a:lnTo>
                  <a:pt x="3387" y="24868"/>
                </a:lnTo>
                <a:lnTo>
                  <a:pt x="6067" y="31818"/>
                </a:lnTo>
                <a:lnTo>
                  <a:pt x="10395" y="41532"/>
                </a:lnTo>
                <a:lnTo>
                  <a:pt x="21976" y="65872"/>
                </a:lnTo>
                <a:lnTo>
                  <a:pt x="28621" y="76935"/>
                </a:lnTo>
                <a:lnTo>
                  <a:pt x="35590" y="86850"/>
                </a:lnTo>
                <a:lnTo>
                  <a:pt x="42777" y="96000"/>
                </a:lnTo>
                <a:lnTo>
                  <a:pt x="55188" y="116070"/>
                </a:lnTo>
                <a:lnTo>
                  <a:pt x="89298" y="175624"/>
                </a:lnTo>
                <a:lnTo>
                  <a:pt x="105252" y="202173"/>
                </a:lnTo>
                <a:lnTo>
                  <a:pt x="119698" y="224952"/>
                </a:lnTo>
                <a:lnTo>
                  <a:pt x="133138" y="245218"/>
                </a:lnTo>
                <a:lnTo>
                  <a:pt x="143368" y="259999"/>
                </a:lnTo>
                <a:lnTo>
                  <a:pt x="151459" y="271123"/>
                </a:lnTo>
                <a:lnTo>
                  <a:pt x="158122" y="279809"/>
                </a:lnTo>
                <a:lnTo>
                  <a:pt x="165105" y="289409"/>
                </a:lnTo>
                <a:lnTo>
                  <a:pt x="179636" y="310237"/>
                </a:lnTo>
                <a:lnTo>
                  <a:pt x="184527" y="318584"/>
                </a:lnTo>
                <a:lnTo>
                  <a:pt x="187788" y="325420"/>
                </a:lnTo>
                <a:lnTo>
                  <a:pt x="189962" y="331247"/>
                </a:lnTo>
                <a:lnTo>
                  <a:pt x="192681" y="335131"/>
                </a:lnTo>
                <a:lnTo>
                  <a:pt x="195764" y="337721"/>
                </a:lnTo>
                <a:lnTo>
                  <a:pt x="199090" y="339448"/>
                </a:lnTo>
                <a:lnTo>
                  <a:pt x="202576" y="341868"/>
                </a:lnTo>
                <a:lnTo>
                  <a:pt x="206171" y="344753"/>
                </a:lnTo>
                <a:lnTo>
                  <a:pt x="217169" y="3543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4"/>
          <p:cNvSpPr/>
          <p:nvPr/>
        </p:nvSpPr>
        <p:spPr>
          <a:xfrm>
            <a:off x="6412229" y="3411447"/>
            <a:ext cx="342902" cy="278938"/>
          </a:xfrm>
          <a:custGeom>
            <a:avLst/>
            <a:gdLst/>
            <a:ahLst/>
            <a:cxnLst/>
            <a:rect l="0" t="0" r="0" b="0"/>
            <a:pathLst>
              <a:path w="342902" h="278938">
                <a:moveTo>
                  <a:pt x="0" y="154712"/>
                </a:moveTo>
                <a:lnTo>
                  <a:pt x="6068" y="136509"/>
                </a:lnTo>
                <a:lnTo>
                  <a:pt x="9125" y="128607"/>
                </a:lnTo>
                <a:lnTo>
                  <a:pt x="12434" y="120799"/>
                </a:lnTo>
                <a:lnTo>
                  <a:pt x="15909" y="113053"/>
                </a:lnTo>
                <a:lnTo>
                  <a:pt x="19497" y="106620"/>
                </a:lnTo>
                <a:lnTo>
                  <a:pt x="23158" y="101061"/>
                </a:lnTo>
                <a:lnTo>
                  <a:pt x="26868" y="96085"/>
                </a:lnTo>
                <a:lnTo>
                  <a:pt x="29343" y="91497"/>
                </a:lnTo>
                <a:lnTo>
                  <a:pt x="32091" y="83013"/>
                </a:lnTo>
                <a:lnTo>
                  <a:pt x="35365" y="76433"/>
                </a:lnTo>
                <a:lnTo>
                  <a:pt x="40086" y="68236"/>
                </a:lnTo>
                <a:lnTo>
                  <a:pt x="45775" y="58962"/>
                </a:lnTo>
                <a:lnTo>
                  <a:pt x="50837" y="51509"/>
                </a:lnTo>
                <a:lnTo>
                  <a:pt x="55481" y="45270"/>
                </a:lnTo>
                <a:lnTo>
                  <a:pt x="59848" y="39841"/>
                </a:lnTo>
                <a:lnTo>
                  <a:pt x="65299" y="34951"/>
                </a:lnTo>
                <a:lnTo>
                  <a:pt x="71473" y="30421"/>
                </a:lnTo>
                <a:lnTo>
                  <a:pt x="78129" y="26132"/>
                </a:lnTo>
                <a:lnTo>
                  <a:pt x="83836" y="22002"/>
                </a:lnTo>
                <a:lnTo>
                  <a:pt x="93564" y="14027"/>
                </a:lnTo>
                <a:lnTo>
                  <a:pt x="102302" y="6414"/>
                </a:lnTo>
                <a:lnTo>
                  <a:pt x="108121" y="748"/>
                </a:lnTo>
                <a:lnTo>
                  <a:pt x="111451" y="0"/>
                </a:lnTo>
                <a:lnTo>
                  <a:pt x="114941" y="771"/>
                </a:lnTo>
                <a:lnTo>
                  <a:pt x="123599" y="5066"/>
                </a:lnTo>
                <a:lnTo>
                  <a:pt x="131167" y="11877"/>
                </a:lnTo>
                <a:lnTo>
                  <a:pt x="133165" y="15039"/>
                </a:lnTo>
                <a:lnTo>
                  <a:pt x="135384" y="21938"/>
                </a:lnTo>
                <a:lnTo>
                  <a:pt x="137246" y="24287"/>
                </a:lnTo>
                <a:lnTo>
                  <a:pt x="139757" y="25852"/>
                </a:lnTo>
                <a:lnTo>
                  <a:pt x="142702" y="26895"/>
                </a:lnTo>
                <a:lnTo>
                  <a:pt x="144665" y="28861"/>
                </a:lnTo>
                <a:lnTo>
                  <a:pt x="145973" y="31442"/>
                </a:lnTo>
                <a:lnTo>
                  <a:pt x="146845" y="34432"/>
                </a:lnTo>
                <a:lnTo>
                  <a:pt x="147427" y="40235"/>
                </a:lnTo>
                <a:lnTo>
                  <a:pt x="147815" y="47914"/>
                </a:lnTo>
                <a:lnTo>
                  <a:pt x="148246" y="65337"/>
                </a:lnTo>
                <a:lnTo>
                  <a:pt x="148437" y="81547"/>
                </a:lnTo>
                <a:lnTo>
                  <a:pt x="149758" y="90695"/>
                </a:lnTo>
                <a:lnTo>
                  <a:pt x="151909" y="100604"/>
                </a:lnTo>
                <a:lnTo>
                  <a:pt x="154613" y="111020"/>
                </a:lnTo>
                <a:lnTo>
                  <a:pt x="156416" y="126854"/>
                </a:lnTo>
                <a:lnTo>
                  <a:pt x="157617" y="146300"/>
                </a:lnTo>
                <a:lnTo>
                  <a:pt x="158419" y="168155"/>
                </a:lnTo>
                <a:lnTo>
                  <a:pt x="160223" y="189073"/>
                </a:lnTo>
                <a:lnTo>
                  <a:pt x="162696" y="209370"/>
                </a:lnTo>
                <a:lnTo>
                  <a:pt x="165613" y="229251"/>
                </a:lnTo>
                <a:lnTo>
                  <a:pt x="168829" y="243774"/>
                </a:lnTo>
                <a:lnTo>
                  <a:pt x="172243" y="254727"/>
                </a:lnTo>
                <a:lnTo>
                  <a:pt x="180779" y="275363"/>
                </a:lnTo>
                <a:lnTo>
                  <a:pt x="182749" y="277056"/>
                </a:lnTo>
                <a:lnTo>
                  <a:pt x="185334" y="278185"/>
                </a:lnTo>
                <a:lnTo>
                  <a:pt x="188326" y="278937"/>
                </a:lnTo>
                <a:lnTo>
                  <a:pt x="191591" y="278169"/>
                </a:lnTo>
                <a:lnTo>
                  <a:pt x="198605" y="273929"/>
                </a:lnTo>
                <a:lnTo>
                  <a:pt x="202254" y="269750"/>
                </a:lnTo>
                <a:lnTo>
                  <a:pt x="205956" y="264424"/>
                </a:lnTo>
                <a:lnTo>
                  <a:pt x="209694" y="258334"/>
                </a:lnTo>
                <a:lnTo>
                  <a:pt x="213456" y="251733"/>
                </a:lnTo>
                <a:lnTo>
                  <a:pt x="221023" y="237626"/>
                </a:lnTo>
                <a:lnTo>
                  <a:pt x="243844" y="192733"/>
                </a:lnTo>
                <a:lnTo>
                  <a:pt x="252733" y="180060"/>
                </a:lnTo>
                <a:lnTo>
                  <a:pt x="265009" y="163990"/>
                </a:lnTo>
                <a:lnTo>
                  <a:pt x="279543" y="145658"/>
                </a:lnTo>
                <a:lnTo>
                  <a:pt x="291771" y="129626"/>
                </a:lnTo>
                <a:lnTo>
                  <a:pt x="312134" y="101653"/>
                </a:lnTo>
                <a:lnTo>
                  <a:pt x="318579" y="91400"/>
                </a:lnTo>
                <a:lnTo>
                  <a:pt x="322876" y="83294"/>
                </a:lnTo>
                <a:lnTo>
                  <a:pt x="325741" y="76620"/>
                </a:lnTo>
                <a:lnTo>
                  <a:pt x="328920" y="72171"/>
                </a:lnTo>
                <a:lnTo>
                  <a:pt x="332311" y="69205"/>
                </a:lnTo>
                <a:lnTo>
                  <a:pt x="342901" y="6327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5"/>
          <p:cNvSpPr/>
          <p:nvPr/>
        </p:nvSpPr>
        <p:spPr>
          <a:xfrm>
            <a:off x="6675119" y="3166109"/>
            <a:ext cx="160022" cy="182881"/>
          </a:xfrm>
          <a:custGeom>
            <a:avLst/>
            <a:gdLst/>
            <a:ahLst/>
            <a:cxnLst/>
            <a:rect l="0" t="0" r="0" b="0"/>
            <a:pathLst>
              <a:path w="160022" h="182881">
                <a:moveTo>
                  <a:pt x="0" y="182880"/>
                </a:moveTo>
                <a:lnTo>
                  <a:pt x="6069" y="170745"/>
                </a:lnTo>
                <a:lnTo>
                  <a:pt x="9125" y="165900"/>
                </a:lnTo>
                <a:lnTo>
                  <a:pt x="12434" y="161400"/>
                </a:lnTo>
                <a:lnTo>
                  <a:pt x="15909" y="157130"/>
                </a:lnTo>
                <a:lnTo>
                  <a:pt x="18227" y="153014"/>
                </a:lnTo>
                <a:lnTo>
                  <a:pt x="19771" y="148999"/>
                </a:lnTo>
                <a:lnTo>
                  <a:pt x="20801" y="145053"/>
                </a:lnTo>
                <a:lnTo>
                  <a:pt x="22757" y="141152"/>
                </a:lnTo>
                <a:lnTo>
                  <a:pt x="25332" y="137282"/>
                </a:lnTo>
                <a:lnTo>
                  <a:pt x="28318" y="133431"/>
                </a:lnTo>
                <a:lnTo>
                  <a:pt x="32849" y="128324"/>
                </a:lnTo>
                <a:lnTo>
                  <a:pt x="44656" y="115877"/>
                </a:lnTo>
                <a:lnTo>
                  <a:pt x="75916" y="84136"/>
                </a:lnTo>
                <a:lnTo>
                  <a:pt x="83694" y="76340"/>
                </a:lnTo>
                <a:lnTo>
                  <a:pt x="87545" y="71214"/>
                </a:lnTo>
                <a:lnTo>
                  <a:pt x="91384" y="65256"/>
                </a:lnTo>
                <a:lnTo>
                  <a:pt x="95212" y="58744"/>
                </a:lnTo>
                <a:lnTo>
                  <a:pt x="99035" y="53133"/>
                </a:lnTo>
                <a:lnTo>
                  <a:pt x="102854" y="48122"/>
                </a:lnTo>
                <a:lnTo>
                  <a:pt x="106669" y="43512"/>
                </a:lnTo>
                <a:lnTo>
                  <a:pt x="110483" y="40438"/>
                </a:lnTo>
                <a:lnTo>
                  <a:pt x="114296" y="38389"/>
                </a:lnTo>
                <a:lnTo>
                  <a:pt x="118108" y="37023"/>
                </a:lnTo>
                <a:lnTo>
                  <a:pt x="121918" y="33572"/>
                </a:lnTo>
                <a:lnTo>
                  <a:pt x="125729" y="28731"/>
                </a:lnTo>
                <a:lnTo>
                  <a:pt x="129540" y="22964"/>
                </a:lnTo>
                <a:lnTo>
                  <a:pt x="133350" y="19120"/>
                </a:lnTo>
                <a:lnTo>
                  <a:pt x="137161" y="16557"/>
                </a:lnTo>
                <a:lnTo>
                  <a:pt x="140970" y="14848"/>
                </a:lnTo>
                <a:lnTo>
                  <a:pt x="143510" y="12439"/>
                </a:lnTo>
                <a:lnTo>
                  <a:pt x="145204" y="9563"/>
                </a:lnTo>
                <a:lnTo>
                  <a:pt x="146332" y="6375"/>
                </a:lnTo>
                <a:lnTo>
                  <a:pt x="148355" y="4250"/>
                </a:lnTo>
                <a:lnTo>
                  <a:pt x="150974" y="2834"/>
                </a:lnTo>
                <a:lnTo>
                  <a:pt x="16002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6"/>
          <p:cNvSpPr/>
          <p:nvPr/>
        </p:nvSpPr>
        <p:spPr>
          <a:xfrm>
            <a:off x="6748788" y="2812250"/>
            <a:ext cx="292075" cy="330812"/>
          </a:xfrm>
          <a:custGeom>
            <a:avLst/>
            <a:gdLst/>
            <a:ahLst/>
            <a:cxnLst/>
            <a:rect l="0" t="0" r="0" b="0"/>
            <a:pathLst>
              <a:path w="292075" h="330812">
                <a:moveTo>
                  <a:pt x="97781" y="10959"/>
                </a:moveTo>
                <a:lnTo>
                  <a:pt x="68258" y="1118"/>
                </a:lnTo>
                <a:lnTo>
                  <a:pt x="62223" y="236"/>
                </a:lnTo>
                <a:lnTo>
                  <a:pt x="58836" y="0"/>
                </a:lnTo>
                <a:lnTo>
                  <a:pt x="56578" y="1113"/>
                </a:lnTo>
                <a:lnTo>
                  <a:pt x="55072" y="3125"/>
                </a:lnTo>
                <a:lnTo>
                  <a:pt x="54068" y="5737"/>
                </a:lnTo>
                <a:lnTo>
                  <a:pt x="46180" y="15412"/>
                </a:lnTo>
                <a:lnTo>
                  <a:pt x="40520" y="21548"/>
                </a:lnTo>
                <a:lnTo>
                  <a:pt x="34208" y="30718"/>
                </a:lnTo>
                <a:lnTo>
                  <a:pt x="27459" y="41912"/>
                </a:lnTo>
                <a:lnTo>
                  <a:pt x="20420" y="54455"/>
                </a:lnTo>
                <a:lnTo>
                  <a:pt x="15727" y="64086"/>
                </a:lnTo>
                <a:lnTo>
                  <a:pt x="12599" y="71777"/>
                </a:lnTo>
                <a:lnTo>
                  <a:pt x="10513" y="78174"/>
                </a:lnTo>
                <a:lnTo>
                  <a:pt x="9122" y="84980"/>
                </a:lnTo>
                <a:lnTo>
                  <a:pt x="8196" y="92056"/>
                </a:lnTo>
                <a:lnTo>
                  <a:pt x="7577" y="99314"/>
                </a:lnTo>
                <a:lnTo>
                  <a:pt x="5895" y="107963"/>
                </a:lnTo>
                <a:lnTo>
                  <a:pt x="3504" y="117538"/>
                </a:lnTo>
                <a:lnTo>
                  <a:pt x="641" y="127732"/>
                </a:lnTo>
                <a:lnTo>
                  <a:pt x="0" y="135798"/>
                </a:lnTo>
                <a:lnTo>
                  <a:pt x="844" y="142445"/>
                </a:lnTo>
                <a:lnTo>
                  <a:pt x="5255" y="156171"/>
                </a:lnTo>
                <a:lnTo>
                  <a:pt x="12088" y="164616"/>
                </a:lnTo>
                <a:lnTo>
                  <a:pt x="15252" y="166737"/>
                </a:lnTo>
                <a:lnTo>
                  <a:pt x="22156" y="169094"/>
                </a:lnTo>
                <a:lnTo>
                  <a:pt x="29457" y="170141"/>
                </a:lnTo>
                <a:lnTo>
                  <a:pt x="33181" y="170421"/>
                </a:lnTo>
                <a:lnTo>
                  <a:pt x="36935" y="169337"/>
                </a:lnTo>
                <a:lnTo>
                  <a:pt x="44492" y="164746"/>
                </a:lnTo>
                <a:lnTo>
                  <a:pt x="49555" y="163014"/>
                </a:lnTo>
                <a:lnTo>
                  <a:pt x="55471" y="161859"/>
                </a:lnTo>
                <a:lnTo>
                  <a:pt x="61955" y="161089"/>
                </a:lnTo>
                <a:lnTo>
                  <a:pt x="68816" y="160576"/>
                </a:lnTo>
                <a:lnTo>
                  <a:pt x="75931" y="160234"/>
                </a:lnTo>
                <a:lnTo>
                  <a:pt x="83215" y="160006"/>
                </a:lnTo>
                <a:lnTo>
                  <a:pt x="91880" y="158583"/>
                </a:lnTo>
                <a:lnTo>
                  <a:pt x="101468" y="156365"/>
                </a:lnTo>
                <a:lnTo>
                  <a:pt x="111669" y="153617"/>
                </a:lnTo>
                <a:lnTo>
                  <a:pt x="123550" y="151784"/>
                </a:lnTo>
                <a:lnTo>
                  <a:pt x="136550" y="150563"/>
                </a:lnTo>
                <a:lnTo>
                  <a:pt x="162002" y="149205"/>
                </a:lnTo>
                <a:lnTo>
                  <a:pt x="181781" y="148602"/>
                </a:lnTo>
                <a:lnTo>
                  <a:pt x="189341" y="149711"/>
                </a:lnTo>
                <a:lnTo>
                  <a:pt x="195651" y="151721"/>
                </a:lnTo>
                <a:lnTo>
                  <a:pt x="213987" y="160616"/>
                </a:lnTo>
                <a:lnTo>
                  <a:pt x="220971" y="164071"/>
                </a:lnTo>
                <a:lnTo>
                  <a:pt x="226898" y="167644"/>
                </a:lnTo>
                <a:lnTo>
                  <a:pt x="232120" y="171296"/>
                </a:lnTo>
                <a:lnTo>
                  <a:pt x="236870" y="175000"/>
                </a:lnTo>
                <a:lnTo>
                  <a:pt x="245536" y="182503"/>
                </a:lnTo>
                <a:lnTo>
                  <a:pt x="253620" y="190071"/>
                </a:lnTo>
                <a:lnTo>
                  <a:pt x="269158" y="205278"/>
                </a:lnTo>
                <a:lnTo>
                  <a:pt x="284457" y="220511"/>
                </a:lnTo>
                <a:lnTo>
                  <a:pt x="287001" y="224321"/>
                </a:lnTo>
                <a:lnTo>
                  <a:pt x="289829" y="231940"/>
                </a:lnTo>
                <a:lnTo>
                  <a:pt x="291086" y="239560"/>
                </a:lnTo>
                <a:lnTo>
                  <a:pt x="291645" y="247180"/>
                </a:lnTo>
                <a:lnTo>
                  <a:pt x="291893" y="254800"/>
                </a:lnTo>
                <a:lnTo>
                  <a:pt x="292074" y="297342"/>
                </a:lnTo>
                <a:lnTo>
                  <a:pt x="290810" y="300941"/>
                </a:lnTo>
                <a:lnTo>
                  <a:pt x="288697" y="303340"/>
                </a:lnTo>
                <a:lnTo>
                  <a:pt x="282963" y="307277"/>
                </a:lnTo>
                <a:lnTo>
                  <a:pt x="276181" y="313259"/>
                </a:lnTo>
                <a:lnTo>
                  <a:pt x="271324" y="316633"/>
                </a:lnTo>
                <a:lnTo>
                  <a:pt x="265547" y="320152"/>
                </a:lnTo>
                <a:lnTo>
                  <a:pt x="259155" y="323768"/>
                </a:lnTo>
                <a:lnTo>
                  <a:pt x="253624" y="326178"/>
                </a:lnTo>
                <a:lnTo>
                  <a:pt x="248667" y="327785"/>
                </a:lnTo>
                <a:lnTo>
                  <a:pt x="244092" y="328857"/>
                </a:lnTo>
                <a:lnTo>
                  <a:pt x="238501" y="329571"/>
                </a:lnTo>
                <a:lnTo>
                  <a:pt x="232235" y="330047"/>
                </a:lnTo>
                <a:lnTo>
                  <a:pt x="219768" y="330576"/>
                </a:lnTo>
                <a:lnTo>
                  <a:pt x="209994" y="330811"/>
                </a:lnTo>
                <a:lnTo>
                  <a:pt x="205610" y="329604"/>
                </a:lnTo>
                <a:lnTo>
                  <a:pt x="197353" y="324876"/>
                </a:lnTo>
                <a:lnTo>
                  <a:pt x="192102" y="320567"/>
                </a:lnTo>
                <a:lnTo>
                  <a:pt x="186062" y="315155"/>
                </a:lnTo>
                <a:lnTo>
                  <a:pt x="179495" y="309006"/>
                </a:lnTo>
                <a:lnTo>
                  <a:pt x="173847" y="302367"/>
                </a:lnTo>
                <a:lnTo>
                  <a:pt x="168813" y="295401"/>
                </a:lnTo>
                <a:lnTo>
                  <a:pt x="164186" y="288217"/>
                </a:lnTo>
                <a:lnTo>
                  <a:pt x="161101" y="282158"/>
                </a:lnTo>
                <a:lnTo>
                  <a:pt x="157673" y="272039"/>
                </a:lnTo>
                <a:lnTo>
                  <a:pt x="156759" y="266292"/>
                </a:lnTo>
                <a:lnTo>
                  <a:pt x="156150" y="259921"/>
                </a:lnTo>
                <a:lnTo>
                  <a:pt x="155744" y="253134"/>
                </a:lnTo>
                <a:lnTo>
                  <a:pt x="152933" y="237179"/>
                </a:lnTo>
                <a:lnTo>
                  <a:pt x="133558" y="139606"/>
                </a:lnTo>
                <a:lnTo>
                  <a:pt x="129253" y="115774"/>
                </a:lnTo>
                <a:lnTo>
                  <a:pt x="125113" y="98616"/>
                </a:lnTo>
                <a:lnTo>
                  <a:pt x="121082" y="85907"/>
                </a:lnTo>
                <a:lnTo>
                  <a:pt x="117126" y="76164"/>
                </a:lnTo>
                <a:lnTo>
                  <a:pt x="114488" y="68399"/>
                </a:lnTo>
                <a:lnTo>
                  <a:pt x="112729" y="61953"/>
                </a:lnTo>
                <a:lnTo>
                  <a:pt x="111556" y="56385"/>
                </a:lnTo>
                <a:lnTo>
                  <a:pt x="108235" y="51403"/>
                </a:lnTo>
                <a:lnTo>
                  <a:pt x="103480" y="46812"/>
                </a:lnTo>
                <a:lnTo>
                  <a:pt x="97771" y="42481"/>
                </a:lnTo>
                <a:lnTo>
                  <a:pt x="92695" y="39594"/>
                </a:lnTo>
                <a:lnTo>
                  <a:pt x="83667" y="36386"/>
                </a:lnTo>
                <a:lnTo>
                  <a:pt x="75421" y="34960"/>
                </a:lnTo>
                <a:lnTo>
                  <a:pt x="71445" y="34580"/>
                </a:lnTo>
                <a:lnTo>
                  <a:pt x="66254" y="35596"/>
                </a:lnTo>
                <a:lnTo>
                  <a:pt x="60253" y="37544"/>
                </a:lnTo>
                <a:lnTo>
                  <a:pt x="53713" y="40113"/>
                </a:lnTo>
                <a:lnTo>
                  <a:pt x="48082" y="41825"/>
                </a:lnTo>
                <a:lnTo>
                  <a:pt x="43058" y="42966"/>
                </a:lnTo>
                <a:lnTo>
                  <a:pt x="29202" y="5667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7"/>
          <p:cNvSpPr/>
          <p:nvPr/>
        </p:nvSpPr>
        <p:spPr>
          <a:xfrm>
            <a:off x="6469379" y="3440429"/>
            <a:ext cx="114302" cy="148592"/>
          </a:xfrm>
          <a:custGeom>
            <a:avLst/>
            <a:gdLst/>
            <a:ahLst/>
            <a:cxnLst/>
            <a:rect l="0" t="0" r="0" b="0"/>
            <a:pathLst>
              <a:path w="114302" h="148592">
                <a:moveTo>
                  <a:pt x="0" y="148591"/>
                </a:moveTo>
                <a:lnTo>
                  <a:pt x="0" y="132681"/>
                </a:lnTo>
                <a:lnTo>
                  <a:pt x="1271" y="129094"/>
                </a:lnTo>
                <a:lnTo>
                  <a:pt x="3387" y="125433"/>
                </a:lnTo>
                <a:lnTo>
                  <a:pt x="6068" y="121722"/>
                </a:lnTo>
                <a:lnTo>
                  <a:pt x="9125" y="117978"/>
                </a:lnTo>
                <a:lnTo>
                  <a:pt x="12434" y="114212"/>
                </a:lnTo>
                <a:lnTo>
                  <a:pt x="15909" y="110432"/>
                </a:lnTo>
                <a:lnTo>
                  <a:pt x="19497" y="105372"/>
                </a:lnTo>
                <a:lnTo>
                  <a:pt x="23158" y="99458"/>
                </a:lnTo>
                <a:lnTo>
                  <a:pt x="26868" y="92975"/>
                </a:lnTo>
                <a:lnTo>
                  <a:pt x="31882" y="86114"/>
                </a:lnTo>
                <a:lnTo>
                  <a:pt x="37765" y="78999"/>
                </a:lnTo>
                <a:lnTo>
                  <a:pt x="44227" y="71716"/>
                </a:lnTo>
                <a:lnTo>
                  <a:pt x="49805" y="64321"/>
                </a:lnTo>
                <a:lnTo>
                  <a:pt x="54793" y="56851"/>
                </a:lnTo>
                <a:lnTo>
                  <a:pt x="59389" y="49331"/>
                </a:lnTo>
                <a:lnTo>
                  <a:pt x="64993" y="41777"/>
                </a:lnTo>
                <a:lnTo>
                  <a:pt x="71269" y="34202"/>
                </a:lnTo>
                <a:lnTo>
                  <a:pt x="11430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8"/>
          <p:cNvSpPr/>
          <p:nvPr/>
        </p:nvSpPr>
        <p:spPr>
          <a:xfrm>
            <a:off x="2628900" y="3451859"/>
            <a:ext cx="205740" cy="125731"/>
          </a:xfrm>
          <a:custGeom>
            <a:avLst/>
            <a:gdLst/>
            <a:ahLst/>
            <a:cxnLst/>
            <a:rect l="0" t="0" r="0" b="0"/>
            <a:pathLst>
              <a:path w="205740" h="125731">
                <a:moveTo>
                  <a:pt x="0" y="125730"/>
                </a:moveTo>
                <a:lnTo>
                  <a:pt x="9841" y="125730"/>
                </a:lnTo>
                <a:lnTo>
                  <a:pt x="14110" y="122344"/>
                </a:lnTo>
                <a:lnTo>
                  <a:pt x="17027" y="119663"/>
                </a:lnTo>
                <a:lnTo>
                  <a:pt x="20241" y="117875"/>
                </a:lnTo>
                <a:lnTo>
                  <a:pt x="23654" y="116684"/>
                </a:lnTo>
                <a:lnTo>
                  <a:pt x="27199" y="115889"/>
                </a:lnTo>
                <a:lnTo>
                  <a:pt x="30833" y="114090"/>
                </a:lnTo>
                <a:lnTo>
                  <a:pt x="34525" y="111620"/>
                </a:lnTo>
                <a:lnTo>
                  <a:pt x="38256" y="108703"/>
                </a:lnTo>
                <a:lnTo>
                  <a:pt x="42014" y="105489"/>
                </a:lnTo>
                <a:lnTo>
                  <a:pt x="45789" y="102076"/>
                </a:lnTo>
                <a:lnTo>
                  <a:pt x="49576" y="98531"/>
                </a:lnTo>
                <a:lnTo>
                  <a:pt x="54641" y="94898"/>
                </a:lnTo>
                <a:lnTo>
                  <a:pt x="60557" y="91205"/>
                </a:lnTo>
                <a:lnTo>
                  <a:pt x="67041" y="87474"/>
                </a:lnTo>
                <a:lnTo>
                  <a:pt x="72634" y="83716"/>
                </a:lnTo>
                <a:lnTo>
                  <a:pt x="77633" y="79941"/>
                </a:lnTo>
                <a:lnTo>
                  <a:pt x="82235" y="76154"/>
                </a:lnTo>
                <a:lnTo>
                  <a:pt x="87843" y="72359"/>
                </a:lnTo>
                <a:lnTo>
                  <a:pt x="94122" y="68560"/>
                </a:lnTo>
                <a:lnTo>
                  <a:pt x="100848" y="64757"/>
                </a:lnTo>
                <a:lnTo>
                  <a:pt x="109142" y="59681"/>
                </a:lnTo>
                <a:lnTo>
                  <a:pt x="139018" y="40403"/>
                </a:lnTo>
                <a:lnTo>
                  <a:pt x="160845" y="26000"/>
                </a:lnTo>
                <a:lnTo>
                  <a:pt x="170730" y="19874"/>
                </a:lnTo>
                <a:lnTo>
                  <a:pt x="179860" y="14519"/>
                </a:ln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9"/>
          <p:cNvSpPr/>
          <p:nvPr/>
        </p:nvSpPr>
        <p:spPr>
          <a:xfrm>
            <a:off x="5109209" y="4343400"/>
            <a:ext cx="148592" cy="285751"/>
          </a:xfrm>
          <a:custGeom>
            <a:avLst/>
            <a:gdLst/>
            <a:ahLst/>
            <a:cxnLst/>
            <a:rect l="0" t="0" r="0" b="0"/>
            <a:pathLst>
              <a:path w="148592" h="285751">
                <a:moveTo>
                  <a:pt x="0" y="0"/>
                </a:moveTo>
                <a:lnTo>
                  <a:pt x="6069" y="6067"/>
                </a:lnTo>
                <a:lnTo>
                  <a:pt x="7856" y="9125"/>
                </a:lnTo>
                <a:lnTo>
                  <a:pt x="11641" y="20765"/>
                </a:lnTo>
                <a:lnTo>
                  <a:pt x="14111" y="26544"/>
                </a:lnTo>
                <a:lnTo>
                  <a:pt x="17028" y="32935"/>
                </a:lnTo>
                <a:lnTo>
                  <a:pt x="20242" y="38467"/>
                </a:lnTo>
                <a:lnTo>
                  <a:pt x="23655" y="43424"/>
                </a:lnTo>
                <a:lnTo>
                  <a:pt x="27200" y="47999"/>
                </a:lnTo>
                <a:lnTo>
                  <a:pt x="30834" y="52319"/>
                </a:lnTo>
                <a:lnTo>
                  <a:pt x="34526" y="56470"/>
                </a:lnTo>
                <a:lnTo>
                  <a:pt x="38258" y="60506"/>
                </a:lnTo>
                <a:lnTo>
                  <a:pt x="40745" y="64467"/>
                </a:lnTo>
                <a:lnTo>
                  <a:pt x="43509" y="72255"/>
                </a:lnTo>
                <a:lnTo>
                  <a:pt x="45517" y="77380"/>
                </a:lnTo>
                <a:lnTo>
                  <a:pt x="48125" y="83336"/>
                </a:lnTo>
                <a:lnTo>
                  <a:pt x="51133" y="89848"/>
                </a:lnTo>
                <a:lnTo>
                  <a:pt x="54409" y="95458"/>
                </a:lnTo>
                <a:lnTo>
                  <a:pt x="57863" y="100469"/>
                </a:lnTo>
                <a:lnTo>
                  <a:pt x="61435" y="105079"/>
                </a:lnTo>
                <a:lnTo>
                  <a:pt x="65087" y="110692"/>
                </a:lnTo>
                <a:lnTo>
                  <a:pt x="68791" y="116975"/>
                </a:lnTo>
                <a:lnTo>
                  <a:pt x="72531" y="123703"/>
                </a:lnTo>
                <a:lnTo>
                  <a:pt x="80073" y="137952"/>
                </a:lnTo>
                <a:lnTo>
                  <a:pt x="112752" y="202681"/>
                </a:lnTo>
                <a:lnTo>
                  <a:pt x="119618" y="217671"/>
                </a:lnTo>
                <a:lnTo>
                  <a:pt x="148591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0"/>
          <p:cNvSpPr/>
          <p:nvPr/>
        </p:nvSpPr>
        <p:spPr>
          <a:xfrm>
            <a:off x="5246370" y="4251979"/>
            <a:ext cx="251460" cy="250284"/>
          </a:xfrm>
          <a:custGeom>
            <a:avLst/>
            <a:gdLst/>
            <a:ahLst/>
            <a:cxnLst/>
            <a:rect l="0" t="0" r="0" b="0"/>
            <a:pathLst>
              <a:path w="251460" h="250284">
                <a:moveTo>
                  <a:pt x="0" y="57130"/>
                </a:moveTo>
                <a:lnTo>
                  <a:pt x="6067" y="44995"/>
                </a:lnTo>
                <a:lnTo>
                  <a:pt x="9125" y="41420"/>
                </a:lnTo>
                <a:lnTo>
                  <a:pt x="12433" y="39037"/>
                </a:lnTo>
                <a:lnTo>
                  <a:pt x="15908" y="37448"/>
                </a:lnTo>
                <a:lnTo>
                  <a:pt x="20765" y="33849"/>
                </a:lnTo>
                <a:lnTo>
                  <a:pt x="26544" y="28910"/>
                </a:lnTo>
                <a:lnTo>
                  <a:pt x="38467" y="17918"/>
                </a:lnTo>
                <a:lnTo>
                  <a:pt x="47999" y="8799"/>
                </a:lnTo>
                <a:lnTo>
                  <a:pt x="52319" y="5860"/>
                </a:lnTo>
                <a:lnTo>
                  <a:pt x="56470" y="3900"/>
                </a:lnTo>
                <a:lnTo>
                  <a:pt x="60506" y="2593"/>
                </a:lnTo>
                <a:lnTo>
                  <a:pt x="64467" y="1722"/>
                </a:lnTo>
                <a:lnTo>
                  <a:pt x="72255" y="755"/>
                </a:lnTo>
                <a:lnTo>
                  <a:pt x="79950" y="325"/>
                </a:lnTo>
                <a:lnTo>
                  <a:pt x="83780" y="210"/>
                </a:lnTo>
                <a:lnTo>
                  <a:pt x="120291" y="0"/>
                </a:lnTo>
                <a:lnTo>
                  <a:pt x="123373" y="1264"/>
                </a:lnTo>
                <a:lnTo>
                  <a:pt x="130185" y="6054"/>
                </a:lnTo>
                <a:lnTo>
                  <a:pt x="132510" y="9110"/>
                </a:lnTo>
                <a:lnTo>
                  <a:pt x="134060" y="12417"/>
                </a:lnTo>
                <a:lnTo>
                  <a:pt x="135782" y="19478"/>
                </a:lnTo>
                <a:lnTo>
                  <a:pt x="136547" y="26849"/>
                </a:lnTo>
                <a:lnTo>
                  <a:pt x="138021" y="33133"/>
                </a:lnTo>
                <a:lnTo>
                  <a:pt x="140274" y="41132"/>
                </a:lnTo>
                <a:lnTo>
                  <a:pt x="143046" y="50275"/>
                </a:lnTo>
                <a:lnTo>
                  <a:pt x="143624" y="58910"/>
                </a:lnTo>
                <a:lnTo>
                  <a:pt x="142739" y="67207"/>
                </a:lnTo>
                <a:lnTo>
                  <a:pt x="140879" y="75278"/>
                </a:lnTo>
                <a:lnTo>
                  <a:pt x="132194" y="116976"/>
                </a:lnTo>
                <a:lnTo>
                  <a:pt x="130039" y="130048"/>
                </a:lnTo>
                <a:lnTo>
                  <a:pt x="128603" y="141302"/>
                </a:lnTo>
                <a:lnTo>
                  <a:pt x="127645" y="151345"/>
                </a:lnTo>
                <a:lnTo>
                  <a:pt x="127007" y="160580"/>
                </a:lnTo>
                <a:lnTo>
                  <a:pt x="126581" y="169277"/>
                </a:lnTo>
                <a:lnTo>
                  <a:pt x="126297" y="177614"/>
                </a:lnTo>
                <a:lnTo>
                  <a:pt x="125898" y="213620"/>
                </a:lnTo>
                <a:lnTo>
                  <a:pt x="127112" y="223687"/>
                </a:lnTo>
                <a:lnTo>
                  <a:pt x="129191" y="231668"/>
                </a:lnTo>
                <a:lnTo>
                  <a:pt x="136693" y="250283"/>
                </a:lnTo>
                <a:lnTo>
                  <a:pt x="143726" y="247540"/>
                </a:lnTo>
                <a:lnTo>
                  <a:pt x="149157" y="245030"/>
                </a:lnTo>
                <a:lnTo>
                  <a:pt x="154048" y="243357"/>
                </a:lnTo>
                <a:lnTo>
                  <a:pt x="158579" y="242242"/>
                </a:lnTo>
                <a:lnTo>
                  <a:pt x="162869" y="241498"/>
                </a:lnTo>
                <a:lnTo>
                  <a:pt x="165729" y="239732"/>
                </a:lnTo>
                <a:lnTo>
                  <a:pt x="167636" y="237285"/>
                </a:lnTo>
                <a:lnTo>
                  <a:pt x="168907" y="234383"/>
                </a:lnTo>
                <a:lnTo>
                  <a:pt x="176104" y="227369"/>
                </a:lnTo>
                <a:lnTo>
                  <a:pt x="187253" y="217613"/>
                </a:lnTo>
                <a:lnTo>
                  <a:pt x="201035" y="206029"/>
                </a:lnTo>
                <a:lnTo>
                  <a:pt x="212763" y="197036"/>
                </a:lnTo>
                <a:lnTo>
                  <a:pt x="223122" y="189771"/>
                </a:lnTo>
                <a:lnTo>
                  <a:pt x="251459" y="1714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1"/>
          <p:cNvSpPr/>
          <p:nvPr/>
        </p:nvSpPr>
        <p:spPr>
          <a:xfrm>
            <a:off x="5468698" y="4103900"/>
            <a:ext cx="154719" cy="259962"/>
          </a:xfrm>
          <a:custGeom>
            <a:avLst/>
            <a:gdLst/>
            <a:ahLst/>
            <a:cxnLst/>
            <a:rect l="0" t="0" r="0" b="0"/>
            <a:pathLst>
              <a:path w="154719" h="259962">
                <a:moveTo>
                  <a:pt x="17702" y="45189"/>
                </a:moveTo>
                <a:lnTo>
                  <a:pt x="11634" y="51258"/>
                </a:lnTo>
                <a:lnTo>
                  <a:pt x="9847" y="54315"/>
                </a:lnTo>
                <a:lnTo>
                  <a:pt x="6061" y="65955"/>
                </a:lnTo>
                <a:lnTo>
                  <a:pt x="3591" y="71734"/>
                </a:lnTo>
                <a:lnTo>
                  <a:pt x="674" y="78126"/>
                </a:lnTo>
                <a:lnTo>
                  <a:pt x="0" y="86197"/>
                </a:lnTo>
                <a:lnTo>
                  <a:pt x="820" y="95388"/>
                </a:lnTo>
                <a:lnTo>
                  <a:pt x="2638" y="105325"/>
                </a:lnTo>
                <a:lnTo>
                  <a:pt x="5119" y="117030"/>
                </a:lnTo>
                <a:lnTo>
                  <a:pt x="11263" y="143582"/>
                </a:lnTo>
                <a:lnTo>
                  <a:pt x="13409" y="153964"/>
                </a:lnTo>
                <a:lnTo>
                  <a:pt x="14840" y="162156"/>
                </a:lnTo>
                <a:lnTo>
                  <a:pt x="15793" y="168887"/>
                </a:lnTo>
                <a:lnTo>
                  <a:pt x="17700" y="174645"/>
                </a:lnTo>
                <a:lnTo>
                  <a:pt x="20240" y="179753"/>
                </a:lnTo>
                <a:lnTo>
                  <a:pt x="23204" y="184428"/>
                </a:lnTo>
                <a:lnTo>
                  <a:pt x="25180" y="188815"/>
                </a:lnTo>
                <a:lnTo>
                  <a:pt x="26497" y="193010"/>
                </a:lnTo>
                <a:lnTo>
                  <a:pt x="27375" y="197077"/>
                </a:lnTo>
                <a:lnTo>
                  <a:pt x="31738" y="204981"/>
                </a:lnTo>
                <a:lnTo>
                  <a:pt x="34679" y="208867"/>
                </a:lnTo>
                <a:lnTo>
                  <a:pt x="37910" y="213998"/>
                </a:lnTo>
                <a:lnTo>
                  <a:pt x="41334" y="219959"/>
                </a:lnTo>
                <a:lnTo>
                  <a:pt x="44886" y="226472"/>
                </a:lnTo>
                <a:lnTo>
                  <a:pt x="48524" y="232084"/>
                </a:lnTo>
                <a:lnTo>
                  <a:pt x="52220" y="237097"/>
                </a:lnTo>
                <a:lnTo>
                  <a:pt x="55954" y="241708"/>
                </a:lnTo>
                <a:lnTo>
                  <a:pt x="59713" y="246051"/>
                </a:lnTo>
                <a:lnTo>
                  <a:pt x="63489" y="250217"/>
                </a:lnTo>
                <a:lnTo>
                  <a:pt x="67277" y="254265"/>
                </a:lnTo>
                <a:lnTo>
                  <a:pt x="71072" y="256963"/>
                </a:lnTo>
                <a:lnTo>
                  <a:pt x="74872" y="258762"/>
                </a:lnTo>
                <a:lnTo>
                  <a:pt x="78675" y="259961"/>
                </a:lnTo>
                <a:lnTo>
                  <a:pt x="82480" y="259491"/>
                </a:lnTo>
                <a:lnTo>
                  <a:pt x="86287" y="257907"/>
                </a:lnTo>
                <a:lnTo>
                  <a:pt x="95455" y="252308"/>
                </a:lnTo>
                <a:lnTo>
                  <a:pt x="100095" y="248155"/>
                </a:lnTo>
                <a:lnTo>
                  <a:pt x="103111" y="245270"/>
                </a:lnTo>
                <a:lnTo>
                  <a:pt x="105121" y="242076"/>
                </a:lnTo>
                <a:lnTo>
                  <a:pt x="109220" y="230244"/>
                </a:lnTo>
                <a:lnTo>
                  <a:pt x="111734" y="224439"/>
                </a:lnTo>
                <a:lnTo>
                  <a:pt x="114680" y="218029"/>
                </a:lnTo>
                <a:lnTo>
                  <a:pt x="117914" y="212486"/>
                </a:lnTo>
                <a:lnTo>
                  <a:pt x="121340" y="207521"/>
                </a:lnTo>
                <a:lnTo>
                  <a:pt x="124894" y="202940"/>
                </a:lnTo>
                <a:lnTo>
                  <a:pt x="127263" y="198617"/>
                </a:lnTo>
                <a:lnTo>
                  <a:pt x="128843" y="194464"/>
                </a:lnTo>
                <a:lnTo>
                  <a:pt x="129896" y="190426"/>
                </a:lnTo>
                <a:lnTo>
                  <a:pt x="131867" y="185194"/>
                </a:lnTo>
                <a:lnTo>
                  <a:pt x="134452" y="179166"/>
                </a:lnTo>
                <a:lnTo>
                  <a:pt x="137445" y="172607"/>
                </a:lnTo>
                <a:lnTo>
                  <a:pt x="139441" y="166964"/>
                </a:lnTo>
                <a:lnTo>
                  <a:pt x="140771" y="161933"/>
                </a:lnTo>
                <a:lnTo>
                  <a:pt x="141658" y="157308"/>
                </a:lnTo>
                <a:lnTo>
                  <a:pt x="142249" y="151685"/>
                </a:lnTo>
                <a:lnTo>
                  <a:pt x="142643" y="145397"/>
                </a:lnTo>
                <a:lnTo>
                  <a:pt x="142906" y="138665"/>
                </a:lnTo>
                <a:lnTo>
                  <a:pt x="144351" y="132906"/>
                </a:lnTo>
                <a:lnTo>
                  <a:pt x="146585" y="127797"/>
                </a:lnTo>
                <a:lnTo>
                  <a:pt x="149343" y="123121"/>
                </a:lnTo>
                <a:lnTo>
                  <a:pt x="151183" y="118734"/>
                </a:lnTo>
                <a:lnTo>
                  <a:pt x="152409" y="114539"/>
                </a:lnTo>
                <a:lnTo>
                  <a:pt x="153227" y="110472"/>
                </a:lnTo>
                <a:lnTo>
                  <a:pt x="153771" y="105221"/>
                </a:lnTo>
                <a:lnTo>
                  <a:pt x="154135" y="99181"/>
                </a:lnTo>
                <a:lnTo>
                  <a:pt x="154538" y="86966"/>
                </a:lnTo>
                <a:lnTo>
                  <a:pt x="154718" y="77303"/>
                </a:lnTo>
                <a:lnTo>
                  <a:pt x="153496" y="71678"/>
                </a:lnTo>
                <a:lnTo>
                  <a:pt x="151411" y="65389"/>
                </a:lnTo>
                <a:lnTo>
                  <a:pt x="148751" y="58656"/>
                </a:lnTo>
                <a:lnTo>
                  <a:pt x="146978" y="52897"/>
                </a:lnTo>
                <a:lnTo>
                  <a:pt x="145796" y="47788"/>
                </a:lnTo>
                <a:lnTo>
                  <a:pt x="145008" y="43111"/>
                </a:lnTo>
                <a:lnTo>
                  <a:pt x="144483" y="38724"/>
                </a:lnTo>
                <a:lnTo>
                  <a:pt x="144132" y="34529"/>
                </a:lnTo>
                <a:lnTo>
                  <a:pt x="143898" y="30463"/>
                </a:lnTo>
                <a:lnTo>
                  <a:pt x="142473" y="26482"/>
                </a:lnTo>
                <a:lnTo>
                  <a:pt x="140253" y="22558"/>
                </a:lnTo>
                <a:lnTo>
                  <a:pt x="137502" y="18672"/>
                </a:lnTo>
                <a:lnTo>
                  <a:pt x="134399" y="16081"/>
                </a:lnTo>
                <a:lnTo>
                  <a:pt x="131060" y="14354"/>
                </a:lnTo>
                <a:lnTo>
                  <a:pt x="127563" y="13202"/>
                </a:lnTo>
                <a:lnTo>
                  <a:pt x="123963" y="11165"/>
                </a:lnTo>
                <a:lnTo>
                  <a:pt x="120293" y="8536"/>
                </a:lnTo>
                <a:lnTo>
                  <a:pt x="116575" y="5514"/>
                </a:lnTo>
                <a:lnTo>
                  <a:pt x="111557" y="3499"/>
                </a:lnTo>
                <a:lnTo>
                  <a:pt x="105672" y="2156"/>
                </a:lnTo>
                <a:lnTo>
                  <a:pt x="99209" y="1260"/>
                </a:lnTo>
                <a:lnTo>
                  <a:pt x="92360" y="663"/>
                </a:lnTo>
                <a:lnTo>
                  <a:pt x="85254" y="265"/>
                </a:lnTo>
                <a:lnTo>
                  <a:pt x="77976" y="0"/>
                </a:lnTo>
                <a:lnTo>
                  <a:pt x="71854" y="1093"/>
                </a:lnTo>
                <a:lnTo>
                  <a:pt x="66504" y="3092"/>
                </a:lnTo>
                <a:lnTo>
                  <a:pt x="54858" y="9357"/>
                </a:lnTo>
                <a:lnTo>
                  <a:pt x="52633" y="11141"/>
                </a:lnTo>
                <a:lnTo>
                  <a:pt x="49879" y="13600"/>
                </a:lnTo>
                <a:lnTo>
                  <a:pt x="40561" y="223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2"/>
          <p:cNvSpPr/>
          <p:nvPr/>
        </p:nvSpPr>
        <p:spPr>
          <a:xfrm>
            <a:off x="6389370" y="2217419"/>
            <a:ext cx="205740" cy="274321"/>
          </a:xfrm>
          <a:custGeom>
            <a:avLst/>
            <a:gdLst/>
            <a:ahLst/>
            <a:cxnLst/>
            <a:rect l="0" t="0" r="0" b="0"/>
            <a:pathLst>
              <a:path w="205740" h="274321">
                <a:moveTo>
                  <a:pt x="0" y="0"/>
                </a:moveTo>
                <a:lnTo>
                  <a:pt x="6067" y="18204"/>
                </a:lnTo>
                <a:lnTo>
                  <a:pt x="9125" y="24836"/>
                </a:lnTo>
                <a:lnTo>
                  <a:pt x="12433" y="30528"/>
                </a:lnTo>
                <a:lnTo>
                  <a:pt x="20800" y="42719"/>
                </a:lnTo>
                <a:lnTo>
                  <a:pt x="25331" y="47773"/>
                </a:lnTo>
                <a:lnTo>
                  <a:pt x="28317" y="50899"/>
                </a:lnTo>
                <a:lnTo>
                  <a:pt x="31578" y="55523"/>
                </a:lnTo>
                <a:lnTo>
                  <a:pt x="35022" y="61145"/>
                </a:lnTo>
                <a:lnTo>
                  <a:pt x="38588" y="67434"/>
                </a:lnTo>
                <a:lnTo>
                  <a:pt x="44775" y="76706"/>
                </a:lnTo>
                <a:lnTo>
                  <a:pt x="61810" y="100555"/>
                </a:lnTo>
                <a:lnTo>
                  <a:pt x="85468" y="131475"/>
                </a:lnTo>
                <a:lnTo>
                  <a:pt x="109106" y="161304"/>
                </a:lnTo>
                <a:lnTo>
                  <a:pt x="117187" y="171036"/>
                </a:lnTo>
                <a:lnTo>
                  <a:pt x="123844" y="178794"/>
                </a:lnTo>
                <a:lnTo>
                  <a:pt x="130823" y="187776"/>
                </a:lnTo>
                <a:lnTo>
                  <a:pt x="138015" y="197574"/>
                </a:lnTo>
                <a:lnTo>
                  <a:pt x="145350" y="207916"/>
                </a:lnTo>
                <a:lnTo>
                  <a:pt x="154049" y="217351"/>
                </a:lnTo>
                <a:lnTo>
                  <a:pt x="163660" y="226181"/>
                </a:lnTo>
                <a:lnTo>
                  <a:pt x="173876" y="234607"/>
                </a:lnTo>
                <a:lnTo>
                  <a:pt x="180687" y="241495"/>
                </a:lnTo>
                <a:lnTo>
                  <a:pt x="185228" y="247357"/>
                </a:lnTo>
                <a:lnTo>
                  <a:pt x="192516" y="259822"/>
                </a:lnTo>
                <a:lnTo>
                  <a:pt x="194383" y="260845"/>
                </a:lnTo>
                <a:lnTo>
                  <a:pt x="196899" y="261527"/>
                </a:lnTo>
                <a:lnTo>
                  <a:pt x="205739" y="2743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3"/>
          <p:cNvSpPr/>
          <p:nvPr/>
        </p:nvSpPr>
        <p:spPr>
          <a:xfrm>
            <a:off x="6320789" y="2240279"/>
            <a:ext cx="274321" cy="331472"/>
          </a:xfrm>
          <a:custGeom>
            <a:avLst/>
            <a:gdLst/>
            <a:ahLst/>
            <a:cxnLst/>
            <a:rect l="0" t="0" r="0" b="0"/>
            <a:pathLst>
              <a:path w="274321" h="331472">
                <a:moveTo>
                  <a:pt x="274320" y="0"/>
                </a:moveTo>
                <a:lnTo>
                  <a:pt x="268253" y="12136"/>
                </a:lnTo>
                <a:lnTo>
                  <a:pt x="261887" y="21481"/>
                </a:lnTo>
                <a:lnTo>
                  <a:pt x="258412" y="25751"/>
                </a:lnTo>
                <a:lnTo>
                  <a:pt x="254550" y="33882"/>
                </a:lnTo>
                <a:lnTo>
                  <a:pt x="253520" y="37828"/>
                </a:lnTo>
                <a:lnTo>
                  <a:pt x="249023" y="45539"/>
                </a:lnTo>
                <a:lnTo>
                  <a:pt x="242216" y="55759"/>
                </a:lnTo>
                <a:lnTo>
                  <a:pt x="224492" y="80662"/>
                </a:lnTo>
                <a:lnTo>
                  <a:pt x="203915" y="108664"/>
                </a:lnTo>
                <a:lnTo>
                  <a:pt x="188013" y="128322"/>
                </a:lnTo>
                <a:lnTo>
                  <a:pt x="146639" y="177259"/>
                </a:lnTo>
                <a:lnTo>
                  <a:pt x="128239" y="196913"/>
                </a:lnTo>
                <a:lnTo>
                  <a:pt x="112163" y="212555"/>
                </a:lnTo>
                <a:lnTo>
                  <a:pt x="86681" y="235439"/>
                </a:lnTo>
                <a:lnTo>
                  <a:pt x="71122" y="249843"/>
                </a:lnTo>
                <a:lnTo>
                  <a:pt x="28463" y="291699"/>
                </a:lnTo>
                <a:lnTo>
                  <a:pt x="6359" y="313688"/>
                </a:lnTo>
                <a:lnTo>
                  <a:pt x="4240" y="317076"/>
                </a:lnTo>
                <a:lnTo>
                  <a:pt x="2826" y="320604"/>
                </a:lnTo>
                <a:lnTo>
                  <a:pt x="0" y="3314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4"/>
          <p:cNvSpPr/>
          <p:nvPr/>
        </p:nvSpPr>
        <p:spPr>
          <a:xfrm>
            <a:off x="6756922" y="4288818"/>
            <a:ext cx="318048" cy="470879"/>
          </a:xfrm>
          <a:custGeom>
            <a:avLst/>
            <a:gdLst/>
            <a:ahLst/>
            <a:cxnLst/>
            <a:rect l="0" t="0" r="0" b="0"/>
            <a:pathLst>
              <a:path w="318048" h="470879">
                <a:moveTo>
                  <a:pt x="112508" y="100301"/>
                </a:moveTo>
                <a:lnTo>
                  <a:pt x="112508" y="80619"/>
                </a:lnTo>
                <a:lnTo>
                  <a:pt x="119281" y="72080"/>
                </a:lnTo>
                <a:lnTo>
                  <a:pt x="124644" y="66247"/>
                </a:lnTo>
                <a:lnTo>
                  <a:pt x="134568" y="58549"/>
                </a:lnTo>
                <a:lnTo>
                  <a:pt x="147535" y="49606"/>
                </a:lnTo>
                <a:lnTo>
                  <a:pt x="162529" y="39834"/>
                </a:lnTo>
                <a:lnTo>
                  <a:pt x="175065" y="32050"/>
                </a:lnTo>
                <a:lnTo>
                  <a:pt x="185962" y="25591"/>
                </a:lnTo>
                <a:lnTo>
                  <a:pt x="195768" y="20014"/>
                </a:lnTo>
                <a:lnTo>
                  <a:pt x="206114" y="15027"/>
                </a:lnTo>
                <a:lnTo>
                  <a:pt x="216822" y="10432"/>
                </a:lnTo>
                <a:lnTo>
                  <a:pt x="227771" y="6098"/>
                </a:lnTo>
                <a:lnTo>
                  <a:pt x="237609" y="3209"/>
                </a:lnTo>
                <a:lnTo>
                  <a:pt x="246709" y="1283"/>
                </a:lnTo>
                <a:lnTo>
                  <a:pt x="255315" y="0"/>
                </a:lnTo>
                <a:lnTo>
                  <a:pt x="262323" y="413"/>
                </a:lnTo>
                <a:lnTo>
                  <a:pt x="268264" y="1960"/>
                </a:lnTo>
                <a:lnTo>
                  <a:pt x="273495" y="4260"/>
                </a:lnTo>
                <a:lnTo>
                  <a:pt x="282694" y="10203"/>
                </a:lnTo>
                <a:lnTo>
                  <a:pt x="291016" y="17078"/>
                </a:lnTo>
                <a:lnTo>
                  <a:pt x="298948" y="24366"/>
                </a:lnTo>
                <a:lnTo>
                  <a:pt x="310553" y="35610"/>
                </a:lnTo>
                <a:lnTo>
                  <a:pt x="313119" y="40664"/>
                </a:lnTo>
                <a:lnTo>
                  <a:pt x="315968" y="53053"/>
                </a:lnTo>
                <a:lnTo>
                  <a:pt x="317235" y="63638"/>
                </a:lnTo>
                <a:lnTo>
                  <a:pt x="317798" y="77657"/>
                </a:lnTo>
                <a:lnTo>
                  <a:pt x="318047" y="105054"/>
                </a:lnTo>
                <a:lnTo>
                  <a:pt x="315574" y="121250"/>
                </a:lnTo>
                <a:lnTo>
                  <a:pt x="311386" y="138397"/>
                </a:lnTo>
                <a:lnTo>
                  <a:pt x="296741" y="186096"/>
                </a:lnTo>
                <a:lnTo>
                  <a:pt x="292480" y="199408"/>
                </a:lnTo>
                <a:lnTo>
                  <a:pt x="284559" y="215902"/>
                </a:lnTo>
                <a:lnTo>
                  <a:pt x="274199" y="234519"/>
                </a:lnTo>
                <a:lnTo>
                  <a:pt x="262212" y="254550"/>
                </a:lnTo>
                <a:lnTo>
                  <a:pt x="249140" y="274253"/>
                </a:lnTo>
                <a:lnTo>
                  <a:pt x="235346" y="293740"/>
                </a:lnTo>
                <a:lnTo>
                  <a:pt x="221069" y="313080"/>
                </a:lnTo>
                <a:lnTo>
                  <a:pt x="209012" y="328514"/>
                </a:lnTo>
                <a:lnTo>
                  <a:pt x="198434" y="341343"/>
                </a:lnTo>
                <a:lnTo>
                  <a:pt x="188842" y="352436"/>
                </a:lnTo>
                <a:lnTo>
                  <a:pt x="179907" y="363641"/>
                </a:lnTo>
                <a:lnTo>
                  <a:pt x="171410" y="374921"/>
                </a:lnTo>
                <a:lnTo>
                  <a:pt x="163206" y="386251"/>
                </a:lnTo>
                <a:lnTo>
                  <a:pt x="153926" y="397614"/>
                </a:lnTo>
                <a:lnTo>
                  <a:pt x="143930" y="409000"/>
                </a:lnTo>
                <a:lnTo>
                  <a:pt x="133456" y="420401"/>
                </a:lnTo>
                <a:lnTo>
                  <a:pt x="123933" y="429271"/>
                </a:lnTo>
                <a:lnTo>
                  <a:pt x="115045" y="436455"/>
                </a:lnTo>
                <a:lnTo>
                  <a:pt x="106579" y="442514"/>
                </a:lnTo>
                <a:lnTo>
                  <a:pt x="98395" y="447823"/>
                </a:lnTo>
                <a:lnTo>
                  <a:pt x="90400" y="452632"/>
                </a:lnTo>
                <a:lnTo>
                  <a:pt x="82529" y="457108"/>
                </a:lnTo>
                <a:lnTo>
                  <a:pt x="67010" y="465469"/>
                </a:lnTo>
                <a:lnTo>
                  <a:pt x="59316" y="469477"/>
                </a:lnTo>
                <a:lnTo>
                  <a:pt x="52916" y="470878"/>
                </a:lnTo>
                <a:lnTo>
                  <a:pt x="47380" y="470543"/>
                </a:lnTo>
                <a:lnTo>
                  <a:pt x="37842" y="468053"/>
                </a:lnTo>
                <a:lnTo>
                  <a:pt x="29370" y="466947"/>
                </a:lnTo>
                <a:lnTo>
                  <a:pt x="25332" y="465382"/>
                </a:lnTo>
                <a:lnTo>
                  <a:pt x="17460" y="460256"/>
                </a:lnTo>
                <a:lnTo>
                  <a:pt x="14853" y="457111"/>
                </a:lnTo>
                <a:lnTo>
                  <a:pt x="13114" y="453745"/>
                </a:lnTo>
                <a:lnTo>
                  <a:pt x="11955" y="450230"/>
                </a:lnTo>
                <a:lnTo>
                  <a:pt x="7281" y="442939"/>
                </a:lnTo>
                <a:lnTo>
                  <a:pt x="4256" y="439217"/>
                </a:lnTo>
                <a:lnTo>
                  <a:pt x="896" y="424920"/>
                </a:lnTo>
                <a:lnTo>
                  <a:pt x="0" y="415774"/>
                </a:lnTo>
                <a:lnTo>
                  <a:pt x="672" y="407137"/>
                </a:lnTo>
                <a:lnTo>
                  <a:pt x="2391" y="398838"/>
                </a:lnTo>
                <a:lnTo>
                  <a:pt x="4807" y="390766"/>
                </a:lnTo>
                <a:lnTo>
                  <a:pt x="10877" y="378410"/>
                </a:lnTo>
                <a:lnTo>
                  <a:pt x="17808" y="368685"/>
                </a:lnTo>
                <a:lnTo>
                  <a:pt x="25122" y="360130"/>
                </a:lnTo>
                <a:lnTo>
                  <a:pt x="31391" y="352261"/>
                </a:lnTo>
                <a:lnTo>
                  <a:pt x="55876" y="320724"/>
                </a:lnTo>
                <a:lnTo>
                  <a:pt x="62054" y="313290"/>
                </a:lnTo>
                <a:lnTo>
                  <a:pt x="67442" y="307063"/>
                </a:lnTo>
                <a:lnTo>
                  <a:pt x="73573" y="301643"/>
                </a:lnTo>
                <a:lnTo>
                  <a:pt x="80201" y="296759"/>
                </a:lnTo>
                <a:lnTo>
                  <a:pt x="87160" y="292233"/>
                </a:lnTo>
                <a:lnTo>
                  <a:pt x="94339" y="287946"/>
                </a:lnTo>
                <a:lnTo>
                  <a:pt x="101666" y="283818"/>
                </a:lnTo>
                <a:lnTo>
                  <a:pt x="116579" y="275844"/>
                </a:lnTo>
                <a:lnTo>
                  <a:pt x="131673" y="268067"/>
                </a:lnTo>
                <a:lnTo>
                  <a:pt x="139255" y="265485"/>
                </a:lnTo>
                <a:lnTo>
                  <a:pt x="146849" y="263764"/>
                </a:lnTo>
                <a:lnTo>
                  <a:pt x="154452" y="262616"/>
                </a:lnTo>
                <a:lnTo>
                  <a:pt x="162061" y="261851"/>
                </a:lnTo>
                <a:lnTo>
                  <a:pt x="169673" y="261341"/>
                </a:lnTo>
                <a:lnTo>
                  <a:pt x="177288" y="261001"/>
                </a:lnTo>
                <a:lnTo>
                  <a:pt x="183634" y="262045"/>
                </a:lnTo>
                <a:lnTo>
                  <a:pt x="189136" y="264011"/>
                </a:lnTo>
                <a:lnTo>
                  <a:pt x="194073" y="266591"/>
                </a:lnTo>
                <a:lnTo>
                  <a:pt x="199905" y="268311"/>
                </a:lnTo>
                <a:lnTo>
                  <a:pt x="206332" y="269458"/>
                </a:lnTo>
                <a:lnTo>
                  <a:pt x="213157" y="270223"/>
                </a:lnTo>
                <a:lnTo>
                  <a:pt x="218977" y="272002"/>
                </a:lnTo>
                <a:lnTo>
                  <a:pt x="228831" y="277366"/>
                </a:lnTo>
                <a:lnTo>
                  <a:pt x="237444" y="283984"/>
                </a:lnTo>
                <a:lnTo>
                  <a:pt x="241518" y="287526"/>
                </a:lnTo>
                <a:lnTo>
                  <a:pt x="249432" y="298236"/>
                </a:lnTo>
                <a:lnTo>
                  <a:pt x="257183" y="312732"/>
                </a:lnTo>
                <a:lnTo>
                  <a:pt x="261027" y="321932"/>
                </a:lnTo>
                <a:lnTo>
                  <a:pt x="264861" y="331875"/>
                </a:lnTo>
                <a:lnTo>
                  <a:pt x="272507" y="353083"/>
                </a:lnTo>
                <a:lnTo>
                  <a:pt x="276324" y="364072"/>
                </a:lnTo>
                <a:lnTo>
                  <a:pt x="277599" y="373939"/>
                </a:lnTo>
                <a:lnTo>
                  <a:pt x="277178" y="383056"/>
                </a:lnTo>
                <a:lnTo>
                  <a:pt x="275628" y="391675"/>
                </a:lnTo>
                <a:lnTo>
                  <a:pt x="274595" y="399960"/>
                </a:lnTo>
                <a:lnTo>
                  <a:pt x="273905" y="408024"/>
                </a:lnTo>
                <a:lnTo>
                  <a:pt x="273140" y="422487"/>
                </a:lnTo>
                <a:lnTo>
                  <a:pt x="272800" y="433148"/>
                </a:lnTo>
                <a:lnTo>
                  <a:pt x="272528" y="4546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5"/>
          <p:cNvSpPr/>
          <p:nvPr/>
        </p:nvSpPr>
        <p:spPr>
          <a:xfrm>
            <a:off x="7109546" y="4274820"/>
            <a:ext cx="182795" cy="240031"/>
          </a:xfrm>
          <a:custGeom>
            <a:avLst/>
            <a:gdLst/>
            <a:ahLst/>
            <a:cxnLst/>
            <a:rect l="0" t="0" r="0" b="0"/>
            <a:pathLst>
              <a:path w="182795" h="240031">
                <a:moveTo>
                  <a:pt x="34204" y="0"/>
                </a:moveTo>
                <a:lnTo>
                  <a:pt x="34204" y="12135"/>
                </a:lnTo>
                <a:lnTo>
                  <a:pt x="32934" y="19520"/>
                </a:lnTo>
                <a:lnTo>
                  <a:pt x="30817" y="28253"/>
                </a:lnTo>
                <a:lnTo>
                  <a:pt x="28136" y="37885"/>
                </a:lnTo>
                <a:lnTo>
                  <a:pt x="26348" y="48116"/>
                </a:lnTo>
                <a:lnTo>
                  <a:pt x="25157" y="58748"/>
                </a:lnTo>
                <a:lnTo>
                  <a:pt x="24362" y="69645"/>
                </a:lnTo>
                <a:lnTo>
                  <a:pt x="21293" y="80719"/>
                </a:lnTo>
                <a:lnTo>
                  <a:pt x="16706" y="91913"/>
                </a:lnTo>
                <a:lnTo>
                  <a:pt x="11108" y="103185"/>
                </a:lnTo>
                <a:lnTo>
                  <a:pt x="7376" y="114510"/>
                </a:lnTo>
                <a:lnTo>
                  <a:pt x="4889" y="125869"/>
                </a:lnTo>
                <a:lnTo>
                  <a:pt x="3231" y="137253"/>
                </a:lnTo>
                <a:lnTo>
                  <a:pt x="2125" y="148652"/>
                </a:lnTo>
                <a:lnTo>
                  <a:pt x="1388" y="160061"/>
                </a:lnTo>
                <a:lnTo>
                  <a:pt x="351" y="187548"/>
                </a:lnTo>
                <a:lnTo>
                  <a:pt x="0" y="202146"/>
                </a:lnTo>
                <a:lnTo>
                  <a:pt x="1241" y="204614"/>
                </a:lnTo>
                <a:lnTo>
                  <a:pt x="6007" y="210743"/>
                </a:lnTo>
                <a:lnTo>
                  <a:pt x="9056" y="212885"/>
                </a:lnTo>
                <a:lnTo>
                  <a:pt x="12358" y="214313"/>
                </a:lnTo>
                <a:lnTo>
                  <a:pt x="15830" y="215265"/>
                </a:lnTo>
                <a:lnTo>
                  <a:pt x="20685" y="215900"/>
                </a:lnTo>
                <a:lnTo>
                  <a:pt x="26461" y="216323"/>
                </a:lnTo>
                <a:lnTo>
                  <a:pt x="38382" y="216793"/>
                </a:lnTo>
                <a:lnTo>
                  <a:pt x="47914" y="217002"/>
                </a:lnTo>
                <a:lnTo>
                  <a:pt x="91852" y="217155"/>
                </a:lnTo>
                <a:lnTo>
                  <a:pt x="96766" y="218430"/>
                </a:lnTo>
                <a:lnTo>
                  <a:pt x="101312" y="220550"/>
                </a:lnTo>
                <a:lnTo>
                  <a:pt x="105612" y="223233"/>
                </a:lnTo>
                <a:lnTo>
                  <a:pt x="109749" y="225022"/>
                </a:lnTo>
                <a:lnTo>
                  <a:pt x="113778" y="226214"/>
                </a:lnTo>
                <a:lnTo>
                  <a:pt x="182794" y="2400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6"/>
          <p:cNvSpPr/>
          <p:nvPr/>
        </p:nvSpPr>
        <p:spPr>
          <a:xfrm>
            <a:off x="7269480" y="4240529"/>
            <a:ext cx="22859" cy="502922"/>
          </a:xfrm>
          <a:custGeom>
            <a:avLst/>
            <a:gdLst/>
            <a:ahLst/>
            <a:cxnLst/>
            <a:rect l="0" t="0" r="0" b="0"/>
            <a:pathLst>
              <a:path w="22859" h="502922">
                <a:moveTo>
                  <a:pt x="11429" y="0"/>
                </a:moveTo>
                <a:lnTo>
                  <a:pt x="11429" y="18204"/>
                </a:lnTo>
                <a:lnTo>
                  <a:pt x="12700" y="28646"/>
                </a:lnTo>
                <a:lnTo>
                  <a:pt x="14817" y="40687"/>
                </a:lnTo>
                <a:lnTo>
                  <a:pt x="17497" y="53795"/>
                </a:lnTo>
                <a:lnTo>
                  <a:pt x="19285" y="68883"/>
                </a:lnTo>
                <a:lnTo>
                  <a:pt x="20476" y="85293"/>
                </a:lnTo>
                <a:lnTo>
                  <a:pt x="21271" y="102582"/>
                </a:lnTo>
                <a:lnTo>
                  <a:pt x="22153" y="138726"/>
                </a:lnTo>
                <a:lnTo>
                  <a:pt x="22858" y="342966"/>
                </a:lnTo>
                <a:lnTo>
                  <a:pt x="21588" y="353104"/>
                </a:lnTo>
                <a:lnTo>
                  <a:pt x="19472" y="362403"/>
                </a:lnTo>
                <a:lnTo>
                  <a:pt x="16792" y="371142"/>
                </a:lnTo>
                <a:lnTo>
                  <a:pt x="15004" y="380778"/>
                </a:lnTo>
                <a:lnTo>
                  <a:pt x="13813" y="391012"/>
                </a:lnTo>
                <a:lnTo>
                  <a:pt x="13018" y="401645"/>
                </a:lnTo>
                <a:lnTo>
                  <a:pt x="12488" y="412543"/>
                </a:lnTo>
                <a:lnTo>
                  <a:pt x="11901" y="434813"/>
                </a:lnTo>
                <a:lnTo>
                  <a:pt x="10474" y="446085"/>
                </a:lnTo>
                <a:lnTo>
                  <a:pt x="8253" y="457410"/>
                </a:lnTo>
                <a:lnTo>
                  <a:pt x="1630" y="484758"/>
                </a:lnTo>
                <a:lnTo>
                  <a:pt x="1087" y="488273"/>
                </a:lnTo>
                <a:lnTo>
                  <a:pt x="725" y="491885"/>
                </a:lnTo>
                <a:lnTo>
                  <a:pt x="0" y="50292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7"/>
          <p:cNvSpPr/>
          <p:nvPr/>
        </p:nvSpPr>
        <p:spPr>
          <a:xfrm>
            <a:off x="7407151" y="4297679"/>
            <a:ext cx="183937" cy="399830"/>
          </a:xfrm>
          <a:custGeom>
            <a:avLst/>
            <a:gdLst/>
            <a:ahLst/>
            <a:cxnLst/>
            <a:rect l="0" t="0" r="0" b="0"/>
            <a:pathLst>
              <a:path w="183937" h="399830">
                <a:moveTo>
                  <a:pt x="22349" y="11430"/>
                </a:moveTo>
                <a:lnTo>
                  <a:pt x="22349" y="53089"/>
                </a:lnTo>
                <a:lnTo>
                  <a:pt x="21079" y="59523"/>
                </a:lnTo>
                <a:lnTo>
                  <a:pt x="16281" y="70058"/>
                </a:lnTo>
                <a:lnTo>
                  <a:pt x="13302" y="82361"/>
                </a:lnTo>
                <a:lnTo>
                  <a:pt x="5322" y="147362"/>
                </a:lnTo>
                <a:lnTo>
                  <a:pt x="3377" y="169361"/>
                </a:lnTo>
                <a:lnTo>
                  <a:pt x="2081" y="190378"/>
                </a:lnTo>
                <a:lnTo>
                  <a:pt x="641" y="229393"/>
                </a:lnTo>
                <a:lnTo>
                  <a:pt x="0" y="263666"/>
                </a:lnTo>
                <a:lnTo>
                  <a:pt x="1100" y="282457"/>
                </a:lnTo>
                <a:lnTo>
                  <a:pt x="3103" y="302605"/>
                </a:lnTo>
                <a:lnTo>
                  <a:pt x="5708" y="323657"/>
                </a:lnTo>
                <a:lnTo>
                  <a:pt x="8715" y="338962"/>
                </a:lnTo>
                <a:lnTo>
                  <a:pt x="11989" y="350434"/>
                </a:lnTo>
                <a:lnTo>
                  <a:pt x="15443" y="359353"/>
                </a:lnTo>
                <a:lnTo>
                  <a:pt x="19015" y="366569"/>
                </a:lnTo>
                <a:lnTo>
                  <a:pt x="22666" y="372649"/>
                </a:lnTo>
                <a:lnTo>
                  <a:pt x="26370" y="377973"/>
                </a:lnTo>
                <a:lnTo>
                  <a:pt x="30109" y="382792"/>
                </a:lnTo>
                <a:lnTo>
                  <a:pt x="33873" y="387275"/>
                </a:lnTo>
                <a:lnTo>
                  <a:pt x="37651" y="391534"/>
                </a:lnTo>
                <a:lnTo>
                  <a:pt x="41440" y="394372"/>
                </a:lnTo>
                <a:lnTo>
                  <a:pt x="45236" y="396265"/>
                </a:lnTo>
                <a:lnTo>
                  <a:pt x="49037" y="397527"/>
                </a:lnTo>
                <a:lnTo>
                  <a:pt x="52841" y="398368"/>
                </a:lnTo>
                <a:lnTo>
                  <a:pt x="56647" y="398929"/>
                </a:lnTo>
                <a:lnTo>
                  <a:pt x="60454" y="399303"/>
                </a:lnTo>
                <a:lnTo>
                  <a:pt x="64262" y="399552"/>
                </a:lnTo>
                <a:lnTo>
                  <a:pt x="68071" y="399718"/>
                </a:lnTo>
                <a:lnTo>
                  <a:pt x="71880" y="399829"/>
                </a:lnTo>
                <a:lnTo>
                  <a:pt x="75689" y="398633"/>
                </a:lnTo>
                <a:lnTo>
                  <a:pt x="79499" y="396565"/>
                </a:lnTo>
                <a:lnTo>
                  <a:pt x="83309" y="393917"/>
                </a:lnTo>
                <a:lnTo>
                  <a:pt x="87119" y="390881"/>
                </a:lnTo>
                <a:lnTo>
                  <a:pt x="90929" y="387588"/>
                </a:lnTo>
                <a:lnTo>
                  <a:pt x="94738" y="384122"/>
                </a:lnTo>
                <a:lnTo>
                  <a:pt x="102358" y="376884"/>
                </a:lnTo>
                <a:lnTo>
                  <a:pt x="106168" y="373176"/>
                </a:lnTo>
                <a:lnTo>
                  <a:pt x="109979" y="368164"/>
                </a:lnTo>
                <a:lnTo>
                  <a:pt x="113789" y="362283"/>
                </a:lnTo>
                <a:lnTo>
                  <a:pt x="117599" y="355822"/>
                </a:lnTo>
                <a:lnTo>
                  <a:pt x="121408" y="350245"/>
                </a:lnTo>
                <a:lnTo>
                  <a:pt x="125218" y="345256"/>
                </a:lnTo>
                <a:lnTo>
                  <a:pt x="129028" y="340661"/>
                </a:lnTo>
                <a:lnTo>
                  <a:pt x="132839" y="333787"/>
                </a:lnTo>
                <a:lnTo>
                  <a:pt x="136649" y="325395"/>
                </a:lnTo>
                <a:lnTo>
                  <a:pt x="157957" y="272415"/>
                </a:lnTo>
                <a:lnTo>
                  <a:pt x="164824" y="247650"/>
                </a:lnTo>
                <a:lnTo>
                  <a:pt x="171942" y="217170"/>
                </a:lnTo>
                <a:lnTo>
                  <a:pt x="179227" y="182880"/>
                </a:lnTo>
                <a:lnTo>
                  <a:pt x="182814" y="154940"/>
                </a:lnTo>
                <a:lnTo>
                  <a:pt x="183936" y="131233"/>
                </a:lnTo>
                <a:lnTo>
                  <a:pt x="183413" y="110350"/>
                </a:lnTo>
                <a:lnTo>
                  <a:pt x="181795" y="92616"/>
                </a:lnTo>
                <a:lnTo>
                  <a:pt x="179446" y="76984"/>
                </a:lnTo>
                <a:lnTo>
                  <a:pt x="176610" y="62753"/>
                </a:lnTo>
                <a:lnTo>
                  <a:pt x="173449" y="51996"/>
                </a:lnTo>
                <a:lnTo>
                  <a:pt x="170073" y="43554"/>
                </a:lnTo>
                <a:lnTo>
                  <a:pt x="166551" y="36656"/>
                </a:lnTo>
                <a:lnTo>
                  <a:pt x="161663" y="30788"/>
                </a:lnTo>
                <a:lnTo>
                  <a:pt x="155865" y="25605"/>
                </a:lnTo>
                <a:lnTo>
                  <a:pt x="149459" y="20880"/>
                </a:lnTo>
                <a:lnTo>
                  <a:pt x="142650" y="16460"/>
                </a:lnTo>
                <a:lnTo>
                  <a:pt x="135569" y="12244"/>
                </a:lnTo>
                <a:lnTo>
                  <a:pt x="128309" y="8163"/>
                </a:lnTo>
                <a:lnTo>
                  <a:pt x="122198" y="5442"/>
                </a:lnTo>
                <a:lnTo>
                  <a:pt x="116855" y="3628"/>
                </a:lnTo>
                <a:lnTo>
                  <a:pt x="112024" y="2419"/>
                </a:lnTo>
                <a:lnTo>
                  <a:pt x="107532" y="1613"/>
                </a:lnTo>
                <a:lnTo>
                  <a:pt x="103268" y="1076"/>
                </a:lnTo>
                <a:lnTo>
                  <a:pt x="7949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8"/>
          <p:cNvSpPr/>
          <p:nvPr/>
        </p:nvSpPr>
        <p:spPr>
          <a:xfrm>
            <a:off x="6858000" y="3680670"/>
            <a:ext cx="205009" cy="411270"/>
          </a:xfrm>
          <a:custGeom>
            <a:avLst/>
            <a:gdLst/>
            <a:ahLst/>
            <a:cxnLst/>
            <a:rect l="0" t="0" r="0" b="0"/>
            <a:pathLst>
              <a:path w="205009" h="411270">
                <a:moveTo>
                  <a:pt x="0" y="114089"/>
                </a:moveTo>
                <a:lnTo>
                  <a:pt x="0" y="95886"/>
                </a:lnTo>
                <a:lnTo>
                  <a:pt x="1270" y="89254"/>
                </a:lnTo>
                <a:lnTo>
                  <a:pt x="6067" y="78498"/>
                </a:lnTo>
                <a:lnTo>
                  <a:pt x="12433" y="69484"/>
                </a:lnTo>
                <a:lnTo>
                  <a:pt x="15909" y="65303"/>
                </a:lnTo>
                <a:lnTo>
                  <a:pt x="20765" y="61245"/>
                </a:lnTo>
                <a:lnTo>
                  <a:pt x="26544" y="57270"/>
                </a:lnTo>
                <a:lnTo>
                  <a:pt x="32935" y="53350"/>
                </a:lnTo>
                <a:lnTo>
                  <a:pt x="39737" y="48196"/>
                </a:lnTo>
                <a:lnTo>
                  <a:pt x="46811" y="42221"/>
                </a:lnTo>
                <a:lnTo>
                  <a:pt x="54068" y="35697"/>
                </a:lnTo>
                <a:lnTo>
                  <a:pt x="62714" y="30078"/>
                </a:lnTo>
                <a:lnTo>
                  <a:pt x="72290" y="25062"/>
                </a:lnTo>
                <a:lnTo>
                  <a:pt x="82484" y="20448"/>
                </a:lnTo>
                <a:lnTo>
                  <a:pt x="93088" y="16102"/>
                </a:lnTo>
                <a:lnTo>
                  <a:pt x="103969" y="11934"/>
                </a:lnTo>
                <a:lnTo>
                  <a:pt x="115033" y="7886"/>
                </a:lnTo>
                <a:lnTo>
                  <a:pt x="124948" y="5187"/>
                </a:lnTo>
                <a:lnTo>
                  <a:pt x="134099" y="3388"/>
                </a:lnTo>
                <a:lnTo>
                  <a:pt x="142739" y="2188"/>
                </a:lnTo>
                <a:lnTo>
                  <a:pt x="151039" y="1389"/>
                </a:lnTo>
                <a:lnTo>
                  <a:pt x="159112" y="856"/>
                </a:lnTo>
                <a:lnTo>
                  <a:pt x="173587" y="263"/>
                </a:lnTo>
                <a:lnTo>
                  <a:pt x="184253" y="0"/>
                </a:lnTo>
                <a:lnTo>
                  <a:pt x="188875" y="1200"/>
                </a:lnTo>
                <a:lnTo>
                  <a:pt x="193226" y="3270"/>
                </a:lnTo>
                <a:lnTo>
                  <a:pt x="197398" y="5920"/>
                </a:lnTo>
                <a:lnTo>
                  <a:pt x="200179" y="8956"/>
                </a:lnTo>
                <a:lnTo>
                  <a:pt x="202032" y="12251"/>
                </a:lnTo>
                <a:lnTo>
                  <a:pt x="203268" y="15717"/>
                </a:lnTo>
                <a:lnTo>
                  <a:pt x="204640" y="26342"/>
                </a:lnTo>
                <a:lnTo>
                  <a:pt x="205008" y="32731"/>
                </a:lnTo>
                <a:lnTo>
                  <a:pt x="203982" y="39530"/>
                </a:lnTo>
                <a:lnTo>
                  <a:pt x="202027" y="46603"/>
                </a:lnTo>
                <a:lnTo>
                  <a:pt x="193210" y="72080"/>
                </a:lnTo>
                <a:lnTo>
                  <a:pt x="189765" y="82273"/>
                </a:lnTo>
                <a:lnTo>
                  <a:pt x="183661" y="94149"/>
                </a:lnTo>
                <a:lnTo>
                  <a:pt x="175780" y="107146"/>
                </a:lnTo>
                <a:lnTo>
                  <a:pt x="166716" y="120890"/>
                </a:lnTo>
                <a:lnTo>
                  <a:pt x="146486" y="149709"/>
                </a:lnTo>
                <a:lnTo>
                  <a:pt x="135757" y="164506"/>
                </a:lnTo>
                <a:lnTo>
                  <a:pt x="126065" y="175640"/>
                </a:lnTo>
                <a:lnTo>
                  <a:pt x="117063" y="184333"/>
                </a:lnTo>
                <a:lnTo>
                  <a:pt x="108522" y="191399"/>
                </a:lnTo>
                <a:lnTo>
                  <a:pt x="101558" y="197379"/>
                </a:lnTo>
                <a:lnTo>
                  <a:pt x="95645" y="202635"/>
                </a:lnTo>
                <a:lnTo>
                  <a:pt x="83098" y="214130"/>
                </a:lnTo>
                <a:lnTo>
                  <a:pt x="86993" y="210054"/>
                </a:lnTo>
                <a:lnTo>
                  <a:pt x="92285" y="207276"/>
                </a:lnTo>
                <a:lnTo>
                  <a:pt x="99624" y="204153"/>
                </a:lnTo>
                <a:lnTo>
                  <a:pt x="108325" y="200802"/>
                </a:lnTo>
                <a:lnTo>
                  <a:pt x="116667" y="198568"/>
                </a:lnTo>
                <a:lnTo>
                  <a:pt x="124767" y="197078"/>
                </a:lnTo>
                <a:lnTo>
                  <a:pt x="132708" y="196086"/>
                </a:lnTo>
                <a:lnTo>
                  <a:pt x="139272" y="195424"/>
                </a:lnTo>
                <a:lnTo>
                  <a:pt x="144918" y="194982"/>
                </a:lnTo>
                <a:lnTo>
                  <a:pt x="149952" y="194688"/>
                </a:lnTo>
                <a:lnTo>
                  <a:pt x="162318" y="194361"/>
                </a:lnTo>
                <a:lnTo>
                  <a:pt x="169171" y="194274"/>
                </a:lnTo>
                <a:lnTo>
                  <a:pt x="175011" y="195486"/>
                </a:lnTo>
                <a:lnTo>
                  <a:pt x="180174" y="197563"/>
                </a:lnTo>
                <a:lnTo>
                  <a:pt x="184886" y="200219"/>
                </a:lnTo>
                <a:lnTo>
                  <a:pt x="188028" y="203259"/>
                </a:lnTo>
                <a:lnTo>
                  <a:pt x="190121" y="206556"/>
                </a:lnTo>
                <a:lnTo>
                  <a:pt x="191517" y="210024"/>
                </a:lnTo>
                <a:lnTo>
                  <a:pt x="196456" y="217264"/>
                </a:lnTo>
                <a:lnTo>
                  <a:pt x="199550" y="220972"/>
                </a:lnTo>
                <a:lnTo>
                  <a:pt x="200343" y="225985"/>
                </a:lnTo>
                <a:lnTo>
                  <a:pt x="197838" y="238327"/>
                </a:lnTo>
                <a:lnTo>
                  <a:pt x="195877" y="248893"/>
                </a:lnTo>
                <a:lnTo>
                  <a:pt x="193737" y="260362"/>
                </a:lnTo>
                <a:lnTo>
                  <a:pt x="191388" y="268755"/>
                </a:lnTo>
                <a:lnTo>
                  <a:pt x="188552" y="278160"/>
                </a:lnTo>
                <a:lnTo>
                  <a:pt x="184121" y="286969"/>
                </a:lnTo>
                <a:lnTo>
                  <a:pt x="178627" y="295383"/>
                </a:lnTo>
                <a:lnTo>
                  <a:pt x="172425" y="303532"/>
                </a:lnTo>
                <a:lnTo>
                  <a:pt x="167020" y="311504"/>
                </a:lnTo>
                <a:lnTo>
                  <a:pt x="162146" y="319359"/>
                </a:lnTo>
                <a:lnTo>
                  <a:pt x="157627" y="327136"/>
                </a:lnTo>
                <a:lnTo>
                  <a:pt x="152075" y="333591"/>
                </a:lnTo>
                <a:lnTo>
                  <a:pt x="145833" y="339164"/>
                </a:lnTo>
                <a:lnTo>
                  <a:pt x="139131" y="344149"/>
                </a:lnTo>
                <a:lnTo>
                  <a:pt x="130854" y="351283"/>
                </a:lnTo>
                <a:lnTo>
                  <a:pt x="121526" y="359848"/>
                </a:lnTo>
                <a:lnTo>
                  <a:pt x="93581" y="386720"/>
                </a:lnTo>
                <a:lnTo>
                  <a:pt x="85247" y="394903"/>
                </a:lnTo>
                <a:lnTo>
                  <a:pt x="78421" y="400359"/>
                </a:lnTo>
                <a:lnTo>
                  <a:pt x="72600" y="403996"/>
                </a:lnTo>
                <a:lnTo>
                  <a:pt x="57150" y="4112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9"/>
          <p:cNvSpPr/>
          <p:nvPr/>
        </p:nvSpPr>
        <p:spPr>
          <a:xfrm>
            <a:off x="7133016" y="3691889"/>
            <a:ext cx="191660" cy="388066"/>
          </a:xfrm>
          <a:custGeom>
            <a:avLst/>
            <a:gdLst/>
            <a:ahLst/>
            <a:cxnLst/>
            <a:rect l="0" t="0" r="0" b="0"/>
            <a:pathLst>
              <a:path w="191660" h="388066">
                <a:moveTo>
                  <a:pt x="56453" y="0"/>
                </a:moveTo>
                <a:lnTo>
                  <a:pt x="56453" y="18204"/>
                </a:lnTo>
                <a:lnTo>
                  <a:pt x="55184" y="29916"/>
                </a:lnTo>
                <a:lnTo>
                  <a:pt x="53067" y="44074"/>
                </a:lnTo>
                <a:lnTo>
                  <a:pt x="50386" y="59863"/>
                </a:lnTo>
                <a:lnTo>
                  <a:pt x="48598" y="72929"/>
                </a:lnTo>
                <a:lnTo>
                  <a:pt x="47406" y="84180"/>
                </a:lnTo>
                <a:lnTo>
                  <a:pt x="46612" y="94219"/>
                </a:lnTo>
                <a:lnTo>
                  <a:pt x="43542" y="108533"/>
                </a:lnTo>
                <a:lnTo>
                  <a:pt x="38956" y="125696"/>
                </a:lnTo>
                <a:lnTo>
                  <a:pt x="28357" y="161275"/>
                </a:lnTo>
                <a:lnTo>
                  <a:pt x="19413" y="189788"/>
                </a:lnTo>
                <a:lnTo>
                  <a:pt x="15250" y="205266"/>
                </a:lnTo>
                <a:lnTo>
                  <a:pt x="11204" y="221934"/>
                </a:lnTo>
                <a:lnTo>
                  <a:pt x="7238" y="239396"/>
                </a:lnTo>
                <a:lnTo>
                  <a:pt x="4593" y="253577"/>
                </a:lnTo>
                <a:lnTo>
                  <a:pt x="2830" y="265572"/>
                </a:lnTo>
                <a:lnTo>
                  <a:pt x="1654" y="276108"/>
                </a:lnTo>
                <a:lnTo>
                  <a:pt x="871" y="288212"/>
                </a:lnTo>
                <a:lnTo>
                  <a:pt x="349" y="301362"/>
                </a:lnTo>
                <a:lnTo>
                  <a:pt x="0" y="315208"/>
                </a:lnTo>
                <a:lnTo>
                  <a:pt x="1038" y="326979"/>
                </a:lnTo>
                <a:lnTo>
                  <a:pt x="3000" y="337366"/>
                </a:lnTo>
                <a:lnTo>
                  <a:pt x="5578" y="346831"/>
                </a:lnTo>
                <a:lnTo>
                  <a:pt x="8567" y="354411"/>
                </a:lnTo>
                <a:lnTo>
                  <a:pt x="11829" y="360734"/>
                </a:lnTo>
                <a:lnTo>
                  <a:pt x="20122" y="373940"/>
                </a:lnTo>
                <a:lnTo>
                  <a:pt x="23343" y="376293"/>
                </a:lnTo>
                <a:lnTo>
                  <a:pt x="28030" y="379132"/>
                </a:lnTo>
                <a:lnTo>
                  <a:pt x="33695" y="382295"/>
                </a:lnTo>
                <a:lnTo>
                  <a:pt x="38740" y="384404"/>
                </a:lnTo>
                <a:lnTo>
                  <a:pt x="43375" y="385809"/>
                </a:lnTo>
                <a:lnTo>
                  <a:pt x="47734" y="386746"/>
                </a:lnTo>
                <a:lnTo>
                  <a:pt x="51911" y="387371"/>
                </a:lnTo>
                <a:lnTo>
                  <a:pt x="55965" y="387787"/>
                </a:lnTo>
                <a:lnTo>
                  <a:pt x="59938" y="388065"/>
                </a:lnTo>
                <a:lnTo>
                  <a:pt x="63857" y="386980"/>
                </a:lnTo>
                <a:lnTo>
                  <a:pt x="67739" y="384987"/>
                </a:lnTo>
                <a:lnTo>
                  <a:pt x="71597" y="382388"/>
                </a:lnTo>
                <a:lnTo>
                  <a:pt x="75440" y="380656"/>
                </a:lnTo>
                <a:lnTo>
                  <a:pt x="79271" y="379501"/>
                </a:lnTo>
                <a:lnTo>
                  <a:pt x="83095" y="378730"/>
                </a:lnTo>
                <a:lnTo>
                  <a:pt x="88185" y="376947"/>
                </a:lnTo>
                <a:lnTo>
                  <a:pt x="94118" y="374489"/>
                </a:lnTo>
                <a:lnTo>
                  <a:pt x="100613" y="371579"/>
                </a:lnTo>
                <a:lnTo>
                  <a:pt x="108753" y="365829"/>
                </a:lnTo>
                <a:lnTo>
                  <a:pt x="117991" y="358187"/>
                </a:lnTo>
                <a:lnTo>
                  <a:pt x="135873" y="342074"/>
                </a:lnTo>
                <a:lnTo>
                  <a:pt x="148055" y="330680"/>
                </a:lnTo>
                <a:lnTo>
                  <a:pt x="154351" y="322053"/>
                </a:lnTo>
                <a:lnTo>
                  <a:pt x="161089" y="311222"/>
                </a:lnTo>
                <a:lnTo>
                  <a:pt x="168120" y="298922"/>
                </a:lnTo>
                <a:lnTo>
                  <a:pt x="172808" y="289451"/>
                </a:lnTo>
                <a:lnTo>
                  <a:pt x="175933" y="281868"/>
                </a:lnTo>
                <a:lnTo>
                  <a:pt x="187017" y="248436"/>
                </a:lnTo>
                <a:lnTo>
                  <a:pt x="189216" y="239284"/>
                </a:lnTo>
                <a:lnTo>
                  <a:pt x="190681" y="230643"/>
                </a:lnTo>
                <a:lnTo>
                  <a:pt x="191659" y="222342"/>
                </a:lnTo>
                <a:lnTo>
                  <a:pt x="191040" y="215538"/>
                </a:lnTo>
                <a:lnTo>
                  <a:pt x="189358" y="209732"/>
                </a:lnTo>
                <a:lnTo>
                  <a:pt x="184102" y="199895"/>
                </a:lnTo>
                <a:lnTo>
                  <a:pt x="180923" y="195493"/>
                </a:lnTo>
                <a:lnTo>
                  <a:pt x="177533" y="191289"/>
                </a:lnTo>
                <a:lnTo>
                  <a:pt x="174003" y="188486"/>
                </a:lnTo>
                <a:lnTo>
                  <a:pt x="170380" y="186618"/>
                </a:lnTo>
                <a:lnTo>
                  <a:pt x="166695" y="185372"/>
                </a:lnTo>
                <a:lnTo>
                  <a:pt x="162968" y="185811"/>
                </a:lnTo>
                <a:lnTo>
                  <a:pt x="159214" y="187374"/>
                </a:lnTo>
                <a:lnTo>
                  <a:pt x="155439" y="189686"/>
                </a:lnTo>
                <a:lnTo>
                  <a:pt x="151654" y="192497"/>
                </a:lnTo>
                <a:lnTo>
                  <a:pt x="147861" y="195642"/>
                </a:lnTo>
                <a:lnTo>
                  <a:pt x="144061" y="199008"/>
                </a:lnTo>
                <a:lnTo>
                  <a:pt x="136454" y="206135"/>
                </a:lnTo>
                <a:lnTo>
                  <a:pt x="121221" y="221058"/>
                </a:lnTo>
                <a:lnTo>
                  <a:pt x="103725" y="238501"/>
                </a:lnTo>
                <a:lnTo>
                  <a:pt x="96858" y="246631"/>
                </a:lnTo>
                <a:lnTo>
                  <a:pt x="89740" y="255861"/>
                </a:lnTo>
                <a:lnTo>
                  <a:pt x="82454" y="265824"/>
                </a:lnTo>
                <a:lnTo>
                  <a:pt x="77598" y="273736"/>
                </a:lnTo>
                <a:lnTo>
                  <a:pt x="74360" y="280281"/>
                </a:lnTo>
                <a:lnTo>
                  <a:pt x="70762" y="290940"/>
                </a:lnTo>
                <a:lnTo>
                  <a:pt x="69163" y="299910"/>
                </a:lnTo>
                <a:lnTo>
                  <a:pt x="67466" y="306620"/>
                </a:lnTo>
                <a:lnTo>
                  <a:pt x="65066" y="314904"/>
                </a:lnTo>
                <a:lnTo>
                  <a:pt x="62194" y="324236"/>
                </a:lnTo>
                <a:lnTo>
                  <a:pt x="61551" y="331727"/>
                </a:lnTo>
                <a:lnTo>
                  <a:pt x="62392" y="337992"/>
                </a:lnTo>
                <a:lnTo>
                  <a:pt x="67884" y="3657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0"/>
          <p:cNvSpPr/>
          <p:nvPr/>
        </p:nvSpPr>
        <p:spPr>
          <a:xfrm>
            <a:off x="7384436" y="3714750"/>
            <a:ext cx="159207" cy="295387"/>
          </a:xfrm>
          <a:custGeom>
            <a:avLst/>
            <a:gdLst/>
            <a:ahLst/>
            <a:cxnLst/>
            <a:rect l="0" t="0" r="0" b="0"/>
            <a:pathLst>
              <a:path w="159207" h="295387">
                <a:moveTo>
                  <a:pt x="56494" y="0"/>
                </a:moveTo>
                <a:lnTo>
                  <a:pt x="40585" y="31817"/>
                </a:lnTo>
                <a:lnTo>
                  <a:pt x="38268" y="38991"/>
                </a:lnTo>
                <a:lnTo>
                  <a:pt x="36723" y="46314"/>
                </a:lnTo>
                <a:lnTo>
                  <a:pt x="35693" y="53736"/>
                </a:lnTo>
                <a:lnTo>
                  <a:pt x="33737" y="61224"/>
                </a:lnTo>
                <a:lnTo>
                  <a:pt x="31163" y="68755"/>
                </a:lnTo>
                <a:lnTo>
                  <a:pt x="28176" y="76317"/>
                </a:lnTo>
                <a:lnTo>
                  <a:pt x="24915" y="87708"/>
                </a:lnTo>
                <a:lnTo>
                  <a:pt x="21472" y="101652"/>
                </a:lnTo>
                <a:lnTo>
                  <a:pt x="14258" y="134078"/>
                </a:lnTo>
                <a:lnTo>
                  <a:pt x="6819" y="169657"/>
                </a:lnTo>
                <a:lnTo>
                  <a:pt x="4327" y="184224"/>
                </a:lnTo>
                <a:lnTo>
                  <a:pt x="2665" y="196476"/>
                </a:lnTo>
                <a:lnTo>
                  <a:pt x="1558" y="207184"/>
                </a:lnTo>
                <a:lnTo>
                  <a:pt x="820" y="216863"/>
                </a:lnTo>
                <a:lnTo>
                  <a:pt x="327" y="225855"/>
                </a:lnTo>
                <a:lnTo>
                  <a:pt x="0" y="234390"/>
                </a:lnTo>
                <a:lnTo>
                  <a:pt x="1051" y="241349"/>
                </a:lnTo>
                <a:lnTo>
                  <a:pt x="3022" y="247260"/>
                </a:lnTo>
                <a:lnTo>
                  <a:pt x="5606" y="252470"/>
                </a:lnTo>
                <a:lnTo>
                  <a:pt x="8477" y="261645"/>
                </a:lnTo>
                <a:lnTo>
                  <a:pt x="9242" y="265870"/>
                </a:lnTo>
                <a:lnTo>
                  <a:pt x="13479" y="273951"/>
                </a:lnTo>
                <a:lnTo>
                  <a:pt x="16387" y="277884"/>
                </a:lnTo>
                <a:lnTo>
                  <a:pt x="19596" y="280506"/>
                </a:lnTo>
                <a:lnTo>
                  <a:pt x="23006" y="282254"/>
                </a:lnTo>
                <a:lnTo>
                  <a:pt x="26548" y="283419"/>
                </a:lnTo>
                <a:lnTo>
                  <a:pt x="31450" y="285466"/>
                </a:lnTo>
                <a:lnTo>
                  <a:pt x="37258" y="288101"/>
                </a:lnTo>
                <a:lnTo>
                  <a:pt x="43670" y="291127"/>
                </a:lnTo>
                <a:lnTo>
                  <a:pt x="49214" y="293144"/>
                </a:lnTo>
                <a:lnTo>
                  <a:pt x="54181" y="294489"/>
                </a:lnTo>
                <a:lnTo>
                  <a:pt x="58762" y="295386"/>
                </a:lnTo>
                <a:lnTo>
                  <a:pt x="63086" y="294714"/>
                </a:lnTo>
                <a:lnTo>
                  <a:pt x="67238" y="292996"/>
                </a:lnTo>
                <a:lnTo>
                  <a:pt x="71277" y="290581"/>
                </a:lnTo>
                <a:lnTo>
                  <a:pt x="75239" y="288970"/>
                </a:lnTo>
                <a:lnTo>
                  <a:pt x="79151" y="287896"/>
                </a:lnTo>
                <a:lnTo>
                  <a:pt x="83029" y="287181"/>
                </a:lnTo>
                <a:lnTo>
                  <a:pt x="88153" y="285434"/>
                </a:lnTo>
                <a:lnTo>
                  <a:pt x="94110" y="282999"/>
                </a:lnTo>
                <a:lnTo>
                  <a:pt x="100621" y="280106"/>
                </a:lnTo>
                <a:lnTo>
                  <a:pt x="106232" y="278177"/>
                </a:lnTo>
                <a:lnTo>
                  <a:pt x="111243" y="276891"/>
                </a:lnTo>
                <a:lnTo>
                  <a:pt x="115853" y="276034"/>
                </a:lnTo>
                <a:lnTo>
                  <a:pt x="120196" y="274192"/>
                </a:lnTo>
                <a:lnTo>
                  <a:pt x="124362" y="271695"/>
                </a:lnTo>
                <a:lnTo>
                  <a:pt x="128410" y="268759"/>
                </a:lnTo>
                <a:lnTo>
                  <a:pt x="132378" y="264263"/>
                </a:lnTo>
                <a:lnTo>
                  <a:pt x="136293" y="258725"/>
                </a:lnTo>
                <a:lnTo>
                  <a:pt x="140173" y="252493"/>
                </a:lnTo>
                <a:lnTo>
                  <a:pt x="142760" y="247069"/>
                </a:lnTo>
                <a:lnTo>
                  <a:pt x="144485" y="242182"/>
                </a:lnTo>
                <a:lnTo>
                  <a:pt x="145634" y="237655"/>
                </a:lnTo>
                <a:lnTo>
                  <a:pt x="147670" y="232096"/>
                </a:lnTo>
                <a:lnTo>
                  <a:pt x="150298" y="225851"/>
                </a:lnTo>
                <a:lnTo>
                  <a:pt x="153320" y="219147"/>
                </a:lnTo>
                <a:lnTo>
                  <a:pt x="155334" y="213408"/>
                </a:lnTo>
                <a:lnTo>
                  <a:pt x="156678" y="208312"/>
                </a:lnTo>
                <a:lnTo>
                  <a:pt x="157573" y="203644"/>
                </a:lnTo>
                <a:lnTo>
                  <a:pt x="158170" y="197992"/>
                </a:lnTo>
                <a:lnTo>
                  <a:pt x="158567" y="191685"/>
                </a:lnTo>
                <a:lnTo>
                  <a:pt x="158833" y="184940"/>
                </a:lnTo>
                <a:lnTo>
                  <a:pt x="159206" y="157243"/>
                </a:lnTo>
                <a:lnTo>
                  <a:pt x="157989" y="148009"/>
                </a:lnTo>
                <a:lnTo>
                  <a:pt x="155907" y="139312"/>
                </a:lnTo>
                <a:lnTo>
                  <a:pt x="153249" y="130975"/>
                </a:lnTo>
                <a:lnTo>
                  <a:pt x="148937" y="121606"/>
                </a:lnTo>
                <a:lnTo>
                  <a:pt x="143523" y="111551"/>
                </a:lnTo>
                <a:lnTo>
                  <a:pt x="137373" y="101037"/>
                </a:lnTo>
                <a:lnTo>
                  <a:pt x="130733" y="91488"/>
                </a:lnTo>
                <a:lnTo>
                  <a:pt x="123766" y="82582"/>
                </a:lnTo>
                <a:lnTo>
                  <a:pt x="116582" y="74104"/>
                </a:lnTo>
                <a:lnTo>
                  <a:pt x="107983" y="67183"/>
                </a:lnTo>
                <a:lnTo>
                  <a:pt x="98440" y="61298"/>
                </a:lnTo>
                <a:lnTo>
                  <a:pt x="88268" y="56105"/>
                </a:lnTo>
                <a:lnTo>
                  <a:pt x="80216" y="52644"/>
                </a:lnTo>
                <a:lnTo>
                  <a:pt x="73579" y="50335"/>
                </a:lnTo>
                <a:lnTo>
                  <a:pt x="45064" y="457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1"/>
          <p:cNvSpPr/>
          <p:nvPr/>
        </p:nvSpPr>
        <p:spPr>
          <a:xfrm>
            <a:off x="6435089" y="4549139"/>
            <a:ext cx="205742" cy="45721"/>
          </a:xfrm>
          <a:custGeom>
            <a:avLst/>
            <a:gdLst/>
            <a:ahLst/>
            <a:cxnLst/>
            <a:rect l="0" t="0" r="0" b="0"/>
            <a:pathLst>
              <a:path w="205742" h="45721">
                <a:moveTo>
                  <a:pt x="0" y="45720"/>
                </a:moveTo>
                <a:lnTo>
                  <a:pt x="57510" y="45720"/>
                </a:lnTo>
                <a:lnTo>
                  <a:pt x="67551" y="43180"/>
                </a:lnTo>
                <a:lnTo>
                  <a:pt x="80593" y="38947"/>
                </a:lnTo>
                <a:lnTo>
                  <a:pt x="95640" y="33585"/>
                </a:lnTo>
                <a:lnTo>
                  <a:pt x="108210" y="28740"/>
                </a:lnTo>
                <a:lnTo>
                  <a:pt x="119130" y="24240"/>
                </a:lnTo>
                <a:lnTo>
                  <a:pt x="128950" y="19970"/>
                </a:lnTo>
                <a:lnTo>
                  <a:pt x="146635" y="11839"/>
                </a:lnTo>
                <a:lnTo>
                  <a:pt x="154907" y="7893"/>
                </a:lnTo>
                <a:lnTo>
                  <a:pt x="162961" y="5262"/>
                </a:lnTo>
                <a:lnTo>
                  <a:pt x="170871" y="3509"/>
                </a:lnTo>
                <a:lnTo>
                  <a:pt x="178684" y="2339"/>
                </a:lnTo>
                <a:lnTo>
                  <a:pt x="185163" y="1559"/>
                </a:lnTo>
                <a:lnTo>
                  <a:pt x="190753" y="1040"/>
                </a:lnTo>
                <a:lnTo>
                  <a:pt x="20574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2"/>
          <p:cNvSpPr/>
          <p:nvPr/>
        </p:nvSpPr>
        <p:spPr>
          <a:xfrm>
            <a:off x="6480809" y="4869695"/>
            <a:ext cx="1120142" cy="136645"/>
          </a:xfrm>
          <a:custGeom>
            <a:avLst/>
            <a:gdLst/>
            <a:ahLst/>
            <a:cxnLst/>
            <a:rect l="0" t="0" r="0" b="0"/>
            <a:pathLst>
              <a:path w="1120142" h="136645">
                <a:moveTo>
                  <a:pt x="0" y="136644"/>
                </a:moveTo>
                <a:lnTo>
                  <a:pt x="18204" y="130577"/>
                </a:lnTo>
                <a:lnTo>
                  <a:pt x="29916" y="127519"/>
                </a:lnTo>
                <a:lnTo>
                  <a:pt x="59863" y="120736"/>
                </a:lnTo>
                <a:lnTo>
                  <a:pt x="101113" y="110101"/>
                </a:lnTo>
                <a:lnTo>
                  <a:pt x="143999" y="98177"/>
                </a:lnTo>
                <a:lnTo>
                  <a:pt x="175759" y="88644"/>
                </a:lnTo>
                <a:lnTo>
                  <a:pt x="197184" y="84325"/>
                </a:lnTo>
                <a:lnTo>
                  <a:pt x="222896" y="80174"/>
                </a:lnTo>
                <a:lnTo>
                  <a:pt x="251467" y="76138"/>
                </a:lnTo>
                <a:lnTo>
                  <a:pt x="317080" y="64879"/>
                </a:lnTo>
                <a:lnTo>
                  <a:pt x="352357" y="58321"/>
                </a:lnTo>
                <a:lnTo>
                  <a:pt x="401275" y="51409"/>
                </a:lnTo>
                <a:lnTo>
                  <a:pt x="523361" y="36955"/>
                </a:lnTo>
                <a:lnTo>
                  <a:pt x="608102" y="28838"/>
                </a:lnTo>
                <a:lnTo>
                  <a:pt x="637811" y="26673"/>
                </a:lnTo>
                <a:lnTo>
                  <a:pt x="663968" y="25231"/>
                </a:lnTo>
                <a:lnTo>
                  <a:pt x="709964" y="23627"/>
                </a:lnTo>
                <a:lnTo>
                  <a:pt x="729849" y="21930"/>
                </a:lnTo>
                <a:lnTo>
                  <a:pt x="748186" y="19528"/>
                </a:lnTo>
                <a:lnTo>
                  <a:pt x="765491" y="16657"/>
                </a:lnTo>
                <a:lnTo>
                  <a:pt x="798265" y="13467"/>
                </a:lnTo>
                <a:lnTo>
                  <a:pt x="814117" y="12616"/>
                </a:lnTo>
                <a:lnTo>
                  <a:pt x="833575" y="10779"/>
                </a:lnTo>
                <a:lnTo>
                  <a:pt x="878902" y="5351"/>
                </a:lnTo>
                <a:lnTo>
                  <a:pt x="903434" y="3395"/>
                </a:lnTo>
                <a:lnTo>
                  <a:pt x="928679" y="2092"/>
                </a:lnTo>
                <a:lnTo>
                  <a:pt x="979167" y="643"/>
                </a:lnTo>
                <a:lnTo>
                  <a:pt x="1027005" y="0"/>
                </a:lnTo>
                <a:lnTo>
                  <a:pt x="1060120" y="3100"/>
                </a:lnTo>
                <a:lnTo>
                  <a:pt x="1072508" y="5705"/>
                </a:lnTo>
                <a:lnTo>
                  <a:pt x="1102076" y="9371"/>
                </a:lnTo>
                <a:lnTo>
                  <a:pt x="1108097" y="11155"/>
                </a:lnTo>
                <a:lnTo>
                  <a:pt x="1112112" y="13615"/>
                </a:lnTo>
                <a:lnTo>
                  <a:pt x="1120141" y="223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3"/>
          <p:cNvSpPr/>
          <p:nvPr/>
        </p:nvSpPr>
        <p:spPr>
          <a:xfrm>
            <a:off x="6858000" y="5063489"/>
            <a:ext cx="1" cy="422912"/>
          </a:xfrm>
          <a:custGeom>
            <a:avLst/>
            <a:gdLst/>
            <a:ahLst/>
            <a:cxnLst/>
            <a:rect l="0" t="0" r="0" b="0"/>
            <a:pathLst>
              <a:path w="1" h="422912">
                <a:moveTo>
                  <a:pt x="0" y="0"/>
                </a:moveTo>
                <a:lnTo>
                  <a:pt x="0" y="4229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4"/>
          <p:cNvSpPr/>
          <p:nvPr/>
        </p:nvSpPr>
        <p:spPr>
          <a:xfrm>
            <a:off x="6949440" y="5041450"/>
            <a:ext cx="262891" cy="350948"/>
          </a:xfrm>
          <a:custGeom>
            <a:avLst/>
            <a:gdLst/>
            <a:ahLst/>
            <a:cxnLst/>
            <a:rect l="0" t="0" r="0" b="0"/>
            <a:pathLst>
              <a:path w="262891" h="350948">
                <a:moveTo>
                  <a:pt x="0" y="113479"/>
                </a:moveTo>
                <a:lnTo>
                  <a:pt x="0" y="101344"/>
                </a:lnTo>
                <a:lnTo>
                  <a:pt x="1270" y="96499"/>
                </a:lnTo>
                <a:lnTo>
                  <a:pt x="6068" y="87729"/>
                </a:lnTo>
                <a:lnTo>
                  <a:pt x="10395" y="83613"/>
                </a:lnTo>
                <a:lnTo>
                  <a:pt x="15820" y="79598"/>
                </a:lnTo>
                <a:lnTo>
                  <a:pt x="21977" y="75652"/>
                </a:lnTo>
                <a:lnTo>
                  <a:pt x="27351" y="70481"/>
                </a:lnTo>
                <a:lnTo>
                  <a:pt x="32204" y="64494"/>
                </a:lnTo>
                <a:lnTo>
                  <a:pt x="36709" y="57963"/>
                </a:lnTo>
                <a:lnTo>
                  <a:pt x="42252" y="52338"/>
                </a:lnTo>
                <a:lnTo>
                  <a:pt x="48488" y="47318"/>
                </a:lnTo>
                <a:lnTo>
                  <a:pt x="55185" y="42702"/>
                </a:lnTo>
                <a:lnTo>
                  <a:pt x="64730" y="37084"/>
                </a:lnTo>
                <a:lnTo>
                  <a:pt x="76173" y="30800"/>
                </a:lnTo>
                <a:lnTo>
                  <a:pt x="88882" y="24069"/>
                </a:lnTo>
                <a:lnTo>
                  <a:pt x="98625" y="18313"/>
                </a:lnTo>
                <a:lnTo>
                  <a:pt x="106390" y="13205"/>
                </a:lnTo>
                <a:lnTo>
                  <a:pt x="112836" y="8530"/>
                </a:lnTo>
                <a:lnTo>
                  <a:pt x="119674" y="5413"/>
                </a:lnTo>
                <a:lnTo>
                  <a:pt x="126773" y="3335"/>
                </a:lnTo>
                <a:lnTo>
                  <a:pt x="134044" y="1950"/>
                </a:lnTo>
                <a:lnTo>
                  <a:pt x="141433" y="1026"/>
                </a:lnTo>
                <a:lnTo>
                  <a:pt x="148898" y="411"/>
                </a:lnTo>
                <a:lnTo>
                  <a:pt x="156416" y="0"/>
                </a:lnTo>
                <a:lnTo>
                  <a:pt x="162697" y="997"/>
                </a:lnTo>
                <a:lnTo>
                  <a:pt x="168155" y="2931"/>
                </a:lnTo>
                <a:lnTo>
                  <a:pt x="173063" y="5491"/>
                </a:lnTo>
                <a:lnTo>
                  <a:pt x="177604" y="7196"/>
                </a:lnTo>
                <a:lnTo>
                  <a:pt x="181903" y="8334"/>
                </a:lnTo>
                <a:lnTo>
                  <a:pt x="186039" y="9093"/>
                </a:lnTo>
                <a:lnTo>
                  <a:pt x="188795" y="12138"/>
                </a:lnTo>
                <a:lnTo>
                  <a:pt x="190634" y="16709"/>
                </a:lnTo>
                <a:lnTo>
                  <a:pt x="192675" y="27290"/>
                </a:lnTo>
                <a:lnTo>
                  <a:pt x="193583" y="36226"/>
                </a:lnTo>
                <a:lnTo>
                  <a:pt x="192555" y="41657"/>
                </a:lnTo>
                <a:lnTo>
                  <a:pt x="190600" y="47818"/>
                </a:lnTo>
                <a:lnTo>
                  <a:pt x="188027" y="54465"/>
                </a:lnTo>
                <a:lnTo>
                  <a:pt x="166916" y="116075"/>
                </a:lnTo>
                <a:lnTo>
                  <a:pt x="157582" y="143843"/>
                </a:lnTo>
                <a:lnTo>
                  <a:pt x="148234" y="165472"/>
                </a:lnTo>
                <a:lnTo>
                  <a:pt x="109820" y="246430"/>
                </a:lnTo>
                <a:lnTo>
                  <a:pt x="78118" y="311343"/>
                </a:lnTo>
                <a:lnTo>
                  <a:pt x="73669" y="319048"/>
                </a:lnTo>
                <a:lnTo>
                  <a:pt x="69432" y="325456"/>
                </a:lnTo>
                <a:lnTo>
                  <a:pt x="65338" y="330997"/>
                </a:lnTo>
                <a:lnTo>
                  <a:pt x="60068" y="335961"/>
                </a:lnTo>
                <a:lnTo>
                  <a:pt x="54016" y="340540"/>
                </a:lnTo>
                <a:lnTo>
                  <a:pt x="47440" y="344863"/>
                </a:lnTo>
                <a:lnTo>
                  <a:pt x="44326" y="347745"/>
                </a:lnTo>
                <a:lnTo>
                  <a:pt x="43521" y="349667"/>
                </a:lnTo>
                <a:lnTo>
                  <a:pt x="44254" y="350947"/>
                </a:lnTo>
                <a:lnTo>
                  <a:pt x="47282" y="350532"/>
                </a:lnTo>
                <a:lnTo>
                  <a:pt x="51842" y="348984"/>
                </a:lnTo>
                <a:lnTo>
                  <a:pt x="57421" y="346683"/>
                </a:lnTo>
                <a:lnTo>
                  <a:pt x="63680" y="342608"/>
                </a:lnTo>
                <a:lnTo>
                  <a:pt x="70393" y="337352"/>
                </a:lnTo>
                <a:lnTo>
                  <a:pt x="77409" y="331308"/>
                </a:lnTo>
                <a:lnTo>
                  <a:pt x="84625" y="327278"/>
                </a:lnTo>
                <a:lnTo>
                  <a:pt x="91977" y="324592"/>
                </a:lnTo>
                <a:lnTo>
                  <a:pt x="99418" y="322802"/>
                </a:lnTo>
                <a:lnTo>
                  <a:pt x="106919" y="320337"/>
                </a:lnTo>
                <a:lnTo>
                  <a:pt x="114459" y="317425"/>
                </a:lnTo>
                <a:lnTo>
                  <a:pt x="122026" y="314213"/>
                </a:lnTo>
                <a:lnTo>
                  <a:pt x="128340" y="312072"/>
                </a:lnTo>
                <a:lnTo>
                  <a:pt x="133820" y="310645"/>
                </a:lnTo>
                <a:lnTo>
                  <a:pt x="138743" y="309693"/>
                </a:lnTo>
                <a:lnTo>
                  <a:pt x="147105" y="309058"/>
                </a:lnTo>
                <a:lnTo>
                  <a:pt x="157760" y="308635"/>
                </a:lnTo>
                <a:lnTo>
                  <a:pt x="193641" y="308040"/>
                </a:lnTo>
                <a:lnTo>
                  <a:pt x="262890" y="307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5"/>
          <p:cNvSpPr/>
          <p:nvPr/>
        </p:nvSpPr>
        <p:spPr>
          <a:xfrm>
            <a:off x="7269668" y="5063489"/>
            <a:ext cx="193873" cy="251117"/>
          </a:xfrm>
          <a:custGeom>
            <a:avLst/>
            <a:gdLst/>
            <a:ahLst/>
            <a:cxnLst/>
            <a:rect l="0" t="0" r="0" b="0"/>
            <a:pathLst>
              <a:path w="193873" h="251117">
                <a:moveTo>
                  <a:pt x="45532" y="11430"/>
                </a:moveTo>
                <a:lnTo>
                  <a:pt x="33396" y="17498"/>
                </a:lnTo>
                <a:lnTo>
                  <a:pt x="29821" y="20556"/>
                </a:lnTo>
                <a:lnTo>
                  <a:pt x="27438" y="23864"/>
                </a:lnTo>
                <a:lnTo>
                  <a:pt x="25849" y="27340"/>
                </a:lnTo>
                <a:lnTo>
                  <a:pt x="14174" y="51168"/>
                </a:lnTo>
                <a:lnTo>
                  <a:pt x="7042" y="65498"/>
                </a:lnTo>
                <a:lnTo>
                  <a:pt x="4632" y="71606"/>
                </a:lnTo>
                <a:lnTo>
                  <a:pt x="3025" y="76948"/>
                </a:lnTo>
                <a:lnTo>
                  <a:pt x="1954" y="81779"/>
                </a:lnTo>
                <a:lnTo>
                  <a:pt x="1240" y="92619"/>
                </a:lnTo>
                <a:lnTo>
                  <a:pt x="447" y="124984"/>
                </a:lnTo>
                <a:lnTo>
                  <a:pt x="0" y="161775"/>
                </a:lnTo>
                <a:lnTo>
                  <a:pt x="1207" y="171350"/>
                </a:lnTo>
                <a:lnTo>
                  <a:pt x="3282" y="180274"/>
                </a:lnTo>
                <a:lnTo>
                  <a:pt x="5935" y="188762"/>
                </a:lnTo>
                <a:lnTo>
                  <a:pt x="7704" y="195692"/>
                </a:lnTo>
                <a:lnTo>
                  <a:pt x="8883" y="201581"/>
                </a:lnTo>
                <a:lnTo>
                  <a:pt x="9669" y="206778"/>
                </a:lnTo>
                <a:lnTo>
                  <a:pt x="11463" y="211512"/>
                </a:lnTo>
                <a:lnTo>
                  <a:pt x="13930" y="215938"/>
                </a:lnTo>
                <a:lnTo>
                  <a:pt x="16843" y="220159"/>
                </a:lnTo>
                <a:lnTo>
                  <a:pt x="21327" y="225512"/>
                </a:lnTo>
                <a:lnTo>
                  <a:pt x="26854" y="231622"/>
                </a:lnTo>
                <a:lnTo>
                  <a:pt x="33080" y="238235"/>
                </a:lnTo>
                <a:lnTo>
                  <a:pt x="39771" y="242643"/>
                </a:lnTo>
                <a:lnTo>
                  <a:pt x="46771" y="245583"/>
                </a:lnTo>
                <a:lnTo>
                  <a:pt x="53977" y="247542"/>
                </a:lnTo>
                <a:lnTo>
                  <a:pt x="60052" y="248848"/>
                </a:lnTo>
                <a:lnTo>
                  <a:pt x="65372" y="249719"/>
                </a:lnTo>
                <a:lnTo>
                  <a:pt x="70189" y="250299"/>
                </a:lnTo>
                <a:lnTo>
                  <a:pt x="77209" y="250687"/>
                </a:lnTo>
                <a:lnTo>
                  <a:pt x="95171" y="251116"/>
                </a:lnTo>
                <a:lnTo>
                  <a:pt x="105294" y="248691"/>
                </a:lnTo>
                <a:lnTo>
                  <a:pt x="115854" y="244534"/>
                </a:lnTo>
                <a:lnTo>
                  <a:pt x="126703" y="239223"/>
                </a:lnTo>
                <a:lnTo>
                  <a:pt x="135206" y="234412"/>
                </a:lnTo>
                <a:lnTo>
                  <a:pt x="142144" y="229935"/>
                </a:lnTo>
                <a:lnTo>
                  <a:pt x="148040" y="225680"/>
                </a:lnTo>
                <a:lnTo>
                  <a:pt x="154511" y="219033"/>
                </a:lnTo>
                <a:lnTo>
                  <a:pt x="161364" y="210792"/>
                </a:lnTo>
                <a:lnTo>
                  <a:pt x="168474" y="201488"/>
                </a:lnTo>
                <a:lnTo>
                  <a:pt x="174483" y="194016"/>
                </a:lnTo>
                <a:lnTo>
                  <a:pt x="179759" y="187764"/>
                </a:lnTo>
                <a:lnTo>
                  <a:pt x="184546" y="182326"/>
                </a:lnTo>
                <a:lnTo>
                  <a:pt x="187738" y="173621"/>
                </a:lnTo>
                <a:lnTo>
                  <a:pt x="189866" y="162737"/>
                </a:lnTo>
                <a:lnTo>
                  <a:pt x="191285" y="150402"/>
                </a:lnTo>
                <a:lnTo>
                  <a:pt x="192230" y="140908"/>
                </a:lnTo>
                <a:lnTo>
                  <a:pt x="192860" y="133309"/>
                </a:lnTo>
                <a:lnTo>
                  <a:pt x="193281" y="126973"/>
                </a:lnTo>
                <a:lnTo>
                  <a:pt x="193561" y="120208"/>
                </a:lnTo>
                <a:lnTo>
                  <a:pt x="193872" y="105920"/>
                </a:lnTo>
                <a:lnTo>
                  <a:pt x="191416" y="98554"/>
                </a:lnTo>
                <a:lnTo>
                  <a:pt x="187238" y="91102"/>
                </a:lnTo>
                <a:lnTo>
                  <a:pt x="181912" y="83595"/>
                </a:lnTo>
                <a:lnTo>
                  <a:pt x="177092" y="77320"/>
                </a:lnTo>
                <a:lnTo>
                  <a:pt x="172608" y="71867"/>
                </a:lnTo>
                <a:lnTo>
                  <a:pt x="168350" y="66962"/>
                </a:lnTo>
                <a:lnTo>
                  <a:pt x="164240" y="62421"/>
                </a:lnTo>
                <a:lnTo>
                  <a:pt x="156288" y="53990"/>
                </a:lnTo>
                <a:lnTo>
                  <a:pt x="151119" y="49963"/>
                </a:lnTo>
                <a:lnTo>
                  <a:pt x="145133" y="46009"/>
                </a:lnTo>
                <a:lnTo>
                  <a:pt x="138603" y="42103"/>
                </a:lnTo>
                <a:lnTo>
                  <a:pt x="131709" y="38229"/>
                </a:lnTo>
                <a:lnTo>
                  <a:pt x="117276" y="30538"/>
                </a:lnTo>
                <a:lnTo>
                  <a:pt x="111141" y="27978"/>
                </a:lnTo>
                <a:lnTo>
                  <a:pt x="105782" y="26272"/>
                </a:lnTo>
                <a:lnTo>
                  <a:pt x="100938" y="25135"/>
                </a:lnTo>
                <a:lnTo>
                  <a:pt x="95170" y="21837"/>
                </a:lnTo>
                <a:lnTo>
                  <a:pt x="88783" y="17098"/>
                </a:lnTo>
                <a:lnTo>
                  <a:pt x="5696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6"/>
          <p:cNvSpPr/>
          <p:nvPr/>
        </p:nvSpPr>
        <p:spPr>
          <a:xfrm>
            <a:off x="7703819" y="5109251"/>
            <a:ext cx="205741" cy="11389"/>
          </a:xfrm>
          <a:custGeom>
            <a:avLst/>
            <a:gdLst/>
            <a:ahLst/>
            <a:cxnLst/>
            <a:rect l="0" t="0" r="0" b="0"/>
            <a:pathLst>
              <a:path w="205741" h="11389">
                <a:moveTo>
                  <a:pt x="0" y="11388"/>
                </a:moveTo>
                <a:lnTo>
                  <a:pt x="31818" y="11388"/>
                </a:lnTo>
                <a:lnTo>
                  <a:pt x="44073" y="10118"/>
                </a:lnTo>
                <a:lnTo>
                  <a:pt x="92646" y="3533"/>
                </a:lnTo>
                <a:lnTo>
                  <a:pt x="104943" y="2342"/>
                </a:lnTo>
                <a:lnTo>
                  <a:pt x="115683" y="1547"/>
                </a:lnTo>
                <a:lnTo>
                  <a:pt x="125382" y="1018"/>
                </a:lnTo>
                <a:lnTo>
                  <a:pt x="142933" y="429"/>
                </a:lnTo>
                <a:lnTo>
                  <a:pt x="179250" y="20"/>
                </a:lnTo>
                <a:lnTo>
                  <a:pt x="184270" y="0"/>
                </a:lnTo>
                <a:lnTo>
                  <a:pt x="188887" y="1256"/>
                </a:lnTo>
                <a:lnTo>
                  <a:pt x="193235" y="3364"/>
                </a:lnTo>
                <a:lnTo>
                  <a:pt x="205740" y="113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7"/>
          <p:cNvSpPr/>
          <p:nvPr/>
        </p:nvSpPr>
        <p:spPr>
          <a:xfrm>
            <a:off x="7703819" y="5177789"/>
            <a:ext cx="182882" cy="45721"/>
          </a:xfrm>
          <a:custGeom>
            <a:avLst/>
            <a:gdLst/>
            <a:ahLst/>
            <a:cxnLst/>
            <a:rect l="0" t="0" r="0" b="0"/>
            <a:pathLst>
              <a:path w="182882" h="45721">
                <a:moveTo>
                  <a:pt x="0" y="45720"/>
                </a:moveTo>
                <a:lnTo>
                  <a:pt x="6068" y="33585"/>
                </a:lnTo>
                <a:lnTo>
                  <a:pt x="9125" y="30010"/>
                </a:lnTo>
                <a:lnTo>
                  <a:pt x="12434" y="27627"/>
                </a:lnTo>
                <a:lnTo>
                  <a:pt x="15909" y="26038"/>
                </a:lnTo>
                <a:lnTo>
                  <a:pt x="22037" y="24979"/>
                </a:lnTo>
                <a:lnTo>
                  <a:pt x="29931" y="24273"/>
                </a:lnTo>
                <a:lnTo>
                  <a:pt x="39004" y="23802"/>
                </a:lnTo>
                <a:lnTo>
                  <a:pt x="50133" y="22218"/>
                </a:lnTo>
                <a:lnTo>
                  <a:pt x="62632" y="19892"/>
                </a:lnTo>
                <a:lnTo>
                  <a:pt x="76045" y="17072"/>
                </a:lnTo>
                <a:lnTo>
                  <a:pt x="87527" y="15191"/>
                </a:lnTo>
                <a:lnTo>
                  <a:pt x="97721" y="13938"/>
                </a:lnTo>
                <a:lnTo>
                  <a:pt x="107057" y="13102"/>
                </a:lnTo>
                <a:lnTo>
                  <a:pt x="117092" y="11275"/>
                </a:lnTo>
                <a:lnTo>
                  <a:pt x="127592" y="8787"/>
                </a:lnTo>
                <a:lnTo>
                  <a:pt x="18288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8"/>
          <p:cNvSpPr/>
          <p:nvPr/>
        </p:nvSpPr>
        <p:spPr>
          <a:xfrm>
            <a:off x="7989569" y="4960635"/>
            <a:ext cx="194311" cy="248614"/>
          </a:xfrm>
          <a:custGeom>
            <a:avLst/>
            <a:gdLst/>
            <a:ahLst/>
            <a:cxnLst/>
            <a:rect l="0" t="0" r="0" b="0"/>
            <a:pathLst>
              <a:path w="194311" h="248614">
                <a:moveTo>
                  <a:pt x="0" y="22844"/>
                </a:moveTo>
                <a:lnTo>
                  <a:pt x="15909" y="6936"/>
                </a:lnTo>
                <a:lnTo>
                  <a:pt x="20766" y="4618"/>
                </a:lnTo>
                <a:lnTo>
                  <a:pt x="26544" y="3074"/>
                </a:lnTo>
                <a:lnTo>
                  <a:pt x="32936" y="2044"/>
                </a:lnTo>
                <a:lnTo>
                  <a:pt x="38468" y="1358"/>
                </a:lnTo>
                <a:lnTo>
                  <a:pt x="43425" y="900"/>
                </a:lnTo>
                <a:lnTo>
                  <a:pt x="48000" y="595"/>
                </a:lnTo>
                <a:lnTo>
                  <a:pt x="52321" y="391"/>
                </a:lnTo>
                <a:lnTo>
                  <a:pt x="60507" y="166"/>
                </a:lnTo>
                <a:lnTo>
                  <a:pt x="103464" y="0"/>
                </a:lnTo>
                <a:lnTo>
                  <a:pt x="108346" y="1265"/>
                </a:lnTo>
                <a:lnTo>
                  <a:pt x="112871" y="3378"/>
                </a:lnTo>
                <a:lnTo>
                  <a:pt x="117157" y="6057"/>
                </a:lnTo>
                <a:lnTo>
                  <a:pt x="121285" y="9113"/>
                </a:lnTo>
                <a:lnTo>
                  <a:pt x="125307" y="12420"/>
                </a:lnTo>
                <a:lnTo>
                  <a:pt x="134819" y="20785"/>
                </a:lnTo>
                <a:lnTo>
                  <a:pt x="139506" y="25316"/>
                </a:lnTo>
                <a:lnTo>
                  <a:pt x="142534" y="28302"/>
                </a:lnTo>
                <a:lnTo>
                  <a:pt x="144553" y="34103"/>
                </a:lnTo>
                <a:lnTo>
                  <a:pt x="145899" y="41780"/>
                </a:lnTo>
                <a:lnTo>
                  <a:pt x="146796" y="50708"/>
                </a:lnTo>
                <a:lnTo>
                  <a:pt x="146125" y="57930"/>
                </a:lnTo>
                <a:lnTo>
                  <a:pt x="144407" y="64015"/>
                </a:lnTo>
                <a:lnTo>
                  <a:pt x="141992" y="69342"/>
                </a:lnTo>
                <a:lnTo>
                  <a:pt x="132524" y="88974"/>
                </a:lnTo>
                <a:lnTo>
                  <a:pt x="128990" y="94870"/>
                </a:lnTo>
                <a:lnTo>
                  <a:pt x="125363" y="100072"/>
                </a:lnTo>
                <a:lnTo>
                  <a:pt x="121676" y="104810"/>
                </a:lnTo>
                <a:lnTo>
                  <a:pt x="117947" y="110508"/>
                </a:lnTo>
                <a:lnTo>
                  <a:pt x="114192" y="116847"/>
                </a:lnTo>
                <a:lnTo>
                  <a:pt x="110418" y="123613"/>
                </a:lnTo>
                <a:lnTo>
                  <a:pt x="102838" y="137904"/>
                </a:lnTo>
                <a:lnTo>
                  <a:pt x="99039" y="145271"/>
                </a:lnTo>
                <a:lnTo>
                  <a:pt x="93966" y="151452"/>
                </a:lnTo>
                <a:lnTo>
                  <a:pt x="88044" y="156843"/>
                </a:lnTo>
                <a:lnTo>
                  <a:pt x="81556" y="161706"/>
                </a:lnTo>
                <a:lnTo>
                  <a:pt x="72151" y="171299"/>
                </a:lnTo>
                <a:lnTo>
                  <a:pt x="60801" y="184044"/>
                </a:lnTo>
                <a:lnTo>
                  <a:pt x="38453" y="210059"/>
                </a:lnTo>
                <a:lnTo>
                  <a:pt x="24287" y="225854"/>
                </a:lnTo>
                <a:lnTo>
                  <a:pt x="20001" y="231844"/>
                </a:lnTo>
                <a:lnTo>
                  <a:pt x="17145" y="237108"/>
                </a:lnTo>
                <a:lnTo>
                  <a:pt x="15240" y="241886"/>
                </a:lnTo>
                <a:lnTo>
                  <a:pt x="15240" y="245073"/>
                </a:lnTo>
                <a:lnTo>
                  <a:pt x="16511" y="247197"/>
                </a:lnTo>
                <a:lnTo>
                  <a:pt x="18627" y="248613"/>
                </a:lnTo>
                <a:lnTo>
                  <a:pt x="22579" y="248286"/>
                </a:lnTo>
                <a:lnTo>
                  <a:pt x="27752" y="246799"/>
                </a:lnTo>
                <a:lnTo>
                  <a:pt x="33742" y="244537"/>
                </a:lnTo>
                <a:lnTo>
                  <a:pt x="39005" y="243030"/>
                </a:lnTo>
                <a:lnTo>
                  <a:pt x="43783" y="242024"/>
                </a:lnTo>
                <a:lnTo>
                  <a:pt x="48239" y="241354"/>
                </a:lnTo>
                <a:lnTo>
                  <a:pt x="55019" y="239638"/>
                </a:lnTo>
                <a:lnTo>
                  <a:pt x="63350" y="237224"/>
                </a:lnTo>
                <a:lnTo>
                  <a:pt x="72713" y="234344"/>
                </a:lnTo>
                <a:lnTo>
                  <a:pt x="80226" y="232424"/>
                </a:lnTo>
                <a:lnTo>
                  <a:pt x="86504" y="231144"/>
                </a:lnTo>
                <a:lnTo>
                  <a:pt x="91960" y="230291"/>
                </a:lnTo>
                <a:lnTo>
                  <a:pt x="100676" y="228452"/>
                </a:lnTo>
                <a:lnTo>
                  <a:pt x="111568" y="225956"/>
                </a:lnTo>
                <a:lnTo>
                  <a:pt x="194310" y="21715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9"/>
          <p:cNvSpPr/>
          <p:nvPr/>
        </p:nvSpPr>
        <p:spPr>
          <a:xfrm>
            <a:off x="8200155" y="5017769"/>
            <a:ext cx="200896" cy="217171"/>
          </a:xfrm>
          <a:custGeom>
            <a:avLst/>
            <a:gdLst/>
            <a:ahLst/>
            <a:cxnLst/>
            <a:rect l="0" t="0" r="0" b="0"/>
            <a:pathLst>
              <a:path w="200896" h="217171">
                <a:moveTo>
                  <a:pt x="6585" y="0"/>
                </a:moveTo>
                <a:lnTo>
                  <a:pt x="517" y="12136"/>
                </a:lnTo>
                <a:lnTo>
                  <a:pt x="0" y="15711"/>
                </a:lnTo>
                <a:lnTo>
                  <a:pt x="925" y="18094"/>
                </a:lnTo>
                <a:lnTo>
                  <a:pt x="2811" y="19683"/>
                </a:lnTo>
                <a:lnTo>
                  <a:pt x="4069" y="23282"/>
                </a:lnTo>
                <a:lnTo>
                  <a:pt x="4907" y="28221"/>
                </a:lnTo>
                <a:lnTo>
                  <a:pt x="5467" y="34054"/>
                </a:lnTo>
                <a:lnTo>
                  <a:pt x="7109" y="40483"/>
                </a:lnTo>
                <a:lnTo>
                  <a:pt x="9474" y="47309"/>
                </a:lnTo>
                <a:lnTo>
                  <a:pt x="12321" y="54399"/>
                </a:lnTo>
                <a:lnTo>
                  <a:pt x="16758" y="61667"/>
                </a:lnTo>
                <a:lnTo>
                  <a:pt x="22257" y="69051"/>
                </a:lnTo>
                <a:lnTo>
                  <a:pt x="28463" y="76514"/>
                </a:lnTo>
                <a:lnTo>
                  <a:pt x="33870" y="82760"/>
                </a:lnTo>
                <a:lnTo>
                  <a:pt x="38745" y="88193"/>
                </a:lnTo>
                <a:lnTo>
                  <a:pt x="47548" y="97617"/>
                </a:lnTo>
                <a:lnTo>
                  <a:pt x="62184" y="112603"/>
                </a:lnTo>
                <a:lnTo>
                  <a:pt x="79555" y="130056"/>
                </a:lnTo>
                <a:lnTo>
                  <a:pt x="88252" y="137504"/>
                </a:lnTo>
                <a:lnTo>
                  <a:pt x="96589" y="143740"/>
                </a:lnTo>
                <a:lnTo>
                  <a:pt x="104687" y="149167"/>
                </a:lnTo>
                <a:lnTo>
                  <a:pt x="111357" y="154055"/>
                </a:lnTo>
                <a:lnTo>
                  <a:pt x="117072" y="158583"/>
                </a:lnTo>
                <a:lnTo>
                  <a:pt x="122154" y="162872"/>
                </a:lnTo>
                <a:lnTo>
                  <a:pt x="126810" y="167002"/>
                </a:lnTo>
                <a:lnTo>
                  <a:pt x="135371" y="174977"/>
                </a:lnTo>
                <a:lnTo>
                  <a:pt x="139432" y="177611"/>
                </a:lnTo>
                <a:lnTo>
                  <a:pt x="143410" y="179368"/>
                </a:lnTo>
                <a:lnTo>
                  <a:pt x="147332" y="180539"/>
                </a:lnTo>
                <a:lnTo>
                  <a:pt x="151216" y="182589"/>
                </a:lnTo>
                <a:lnTo>
                  <a:pt x="155076" y="185226"/>
                </a:lnTo>
                <a:lnTo>
                  <a:pt x="158919" y="188254"/>
                </a:lnTo>
                <a:lnTo>
                  <a:pt x="162750" y="191543"/>
                </a:lnTo>
                <a:lnTo>
                  <a:pt x="166575" y="195006"/>
                </a:lnTo>
                <a:lnTo>
                  <a:pt x="175771" y="203620"/>
                </a:lnTo>
                <a:lnTo>
                  <a:pt x="186784" y="214508"/>
                </a:lnTo>
                <a:lnTo>
                  <a:pt x="200895" y="2171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50"/>
          <p:cNvSpPr/>
          <p:nvPr/>
        </p:nvSpPr>
        <p:spPr>
          <a:xfrm>
            <a:off x="8126729" y="5029200"/>
            <a:ext cx="217172" cy="297180"/>
          </a:xfrm>
          <a:custGeom>
            <a:avLst/>
            <a:gdLst/>
            <a:ahLst/>
            <a:cxnLst/>
            <a:rect l="0" t="0" r="0" b="0"/>
            <a:pathLst>
              <a:path w="217172" h="297180">
                <a:moveTo>
                  <a:pt x="217171" y="0"/>
                </a:moveTo>
                <a:lnTo>
                  <a:pt x="205035" y="0"/>
                </a:lnTo>
                <a:lnTo>
                  <a:pt x="201460" y="1270"/>
                </a:lnTo>
                <a:lnTo>
                  <a:pt x="199076" y="3386"/>
                </a:lnTo>
                <a:lnTo>
                  <a:pt x="195159" y="10395"/>
                </a:lnTo>
                <a:lnTo>
                  <a:pt x="189184" y="21976"/>
                </a:lnTo>
                <a:lnTo>
                  <a:pt x="184543" y="28620"/>
                </a:lnTo>
                <a:lnTo>
                  <a:pt x="178908" y="35590"/>
                </a:lnTo>
                <a:lnTo>
                  <a:pt x="172613" y="42776"/>
                </a:lnTo>
                <a:lnTo>
                  <a:pt x="167146" y="50107"/>
                </a:lnTo>
                <a:lnTo>
                  <a:pt x="162230" y="57535"/>
                </a:lnTo>
                <a:lnTo>
                  <a:pt x="157684" y="65026"/>
                </a:lnTo>
                <a:lnTo>
                  <a:pt x="152112" y="72561"/>
                </a:lnTo>
                <a:lnTo>
                  <a:pt x="145859" y="80124"/>
                </a:lnTo>
                <a:lnTo>
                  <a:pt x="139150" y="87706"/>
                </a:lnTo>
                <a:lnTo>
                  <a:pt x="132137" y="96570"/>
                </a:lnTo>
                <a:lnTo>
                  <a:pt x="124921" y="106290"/>
                </a:lnTo>
                <a:lnTo>
                  <a:pt x="117571" y="116580"/>
                </a:lnTo>
                <a:lnTo>
                  <a:pt x="111401" y="125980"/>
                </a:lnTo>
                <a:lnTo>
                  <a:pt x="106018" y="134786"/>
                </a:lnTo>
                <a:lnTo>
                  <a:pt x="101158" y="143197"/>
                </a:lnTo>
                <a:lnTo>
                  <a:pt x="91570" y="157695"/>
                </a:lnTo>
                <a:lnTo>
                  <a:pt x="63981" y="197510"/>
                </a:lnTo>
                <a:lnTo>
                  <a:pt x="37326" y="234679"/>
                </a:lnTo>
                <a:lnTo>
                  <a:pt x="0" y="29717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1"/>
          <p:cNvSpPr/>
          <p:nvPr/>
        </p:nvSpPr>
        <p:spPr>
          <a:xfrm>
            <a:off x="7818119" y="5303519"/>
            <a:ext cx="651511" cy="57151"/>
          </a:xfrm>
          <a:custGeom>
            <a:avLst/>
            <a:gdLst/>
            <a:ahLst/>
            <a:cxnLst/>
            <a:rect l="0" t="0" r="0" b="0"/>
            <a:pathLst>
              <a:path w="651511" h="57151">
                <a:moveTo>
                  <a:pt x="0" y="57150"/>
                </a:moveTo>
                <a:lnTo>
                  <a:pt x="132105" y="57150"/>
                </a:lnTo>
                <a:lnTo>
                  <a:pt x="149031" y="55881"/>
                </a:lnTo>
                <a:lnTo>
                  <a:pt x="164124" y="53764"/>
                </a:lnTo>
                <a:lnTo>
                  <a:pt x="177996" y="51083"/>
                </a:lnTo>
                <a:lnTo>
                  <a:pt x="191054" y="49295"/>
                </a:lnTo>
                <a:lnTo>
                  <a:pt x="203569" y="48104"/>
                </a:lnTo>
                <a:lnTo>
                  <a:pt x="215723" y="47309"/>
                </a:lnTo>
                <a:lnTo>
                  <a:pt x="227636" y="46780"/>
                </a:lnTo>
                <a:lnTo>
                  <a:pt x="251032" y="46191"/>
                </a:lnTo>
                <a:lnTo>
                  <a:pt x="275305" y="42224"/>
                </a:lnTo>
                <a:lnTo>
                  <a:pt x="346302" y="27657"/>
                </a:lnTo>
                <a:lnTo>
                  <a:pt x="383267" y="20978"/>
                </a:lnTo>
                <a:lnTo>
                  <a:pt x="419342" y="15255"/>
                </a:lnTo>
                <a:lnTo>
                  <a:pt x="481014" y="6780"/>
                </a:lnTo>
                <a:lnTo>
                  <a:pt x="501017" y="4520"/>
                </a:lnTo>
                <a:lnTo>
                  <a:pt x="516891" y="3014"/>
                </a:lnTo>
                <a:lnTo>
                  <a:pt x="532555" y="2009"/>
                </a:lnTo>
                <a:lnTo>
                  <a:pt x="548077" y="1340"/>
                </a:lnTo>
                <a:lnTo>
                  <a:pt x="65151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2"/>
          <p:cNvSpPr/>
          <p:nvPr/>
        </p:nvSpPr>
        <p:spPr>
          <a:xfrm>
            <a:off x="7966709" y="5419614"/>
            <a:ext cx="262892" cy="260368"/>
          </a:xfrm>
          <a:custGeom>
            <a:avLst/>
            <a:gdLst/>
            <a:ahLst/>
            <a:cxnLst/>
            <a:rect l="0" t="0" r="0" b="0"/>
            <a:pathLst>
              <a:path w="262892" h="260368">
                <a:moveTo>
                  <a:pt x="0" y="55355"/>
                </a:moveTo>
                <a:lnTo>
                  <a:pt x="18204" y="43220"/>
                </a:lnTo>
                <a:lnTo>
                  <a:pt x="24836" y="38375"/>
                </a:lnTo>
                <a:lnTo>
                  <a:pt x="30527" y="33875"/>
                </a:lnTo>
                <a:lnTo>
                  <a:pt x="35592" y="29605"/>
                </a:lnTo>
                <a:lnTo>
                  <a:pt x="41508" y="25489"/>
                </a:lnTo>
                <a:lnTo>
                  <a:pt x="47993" y="21474"/>
                </a:lnTo>
                <a:lnTo>
                  <a:pt x="54855" y="17528"/>
                </a:lnTo>
                <a:lnTo>
                  <a:pt x="61970" y="14897"/>
                </a:lnTo>
                <a:lnTo>
                  <a:pt x="69253" y="13143"/>
                </a:lnTo>
                <a:lnTo>
                  <a:pt x="76649" y="11974"/>
                </a:lnTo>
                <a:lnTo>
                  <a:pt x="84119" y="9925"/>
                </a:lnTo>
                <a:lnTo>
                  <a:pt x="91640" y="7288"/>
                </a:lnTo>
                <a:lnTo>
                  <a:pt x="99194" y="4261"/>
                </a:lnTo>
                <a:lnTo>
                  <a:pt x="106770" y="2242"/>
                </a:lnTo>
                <a:lnTo>
                  <a:pt x="114360" y="897"/>
                </a:lnTo>
                <a:lnTo>
                  <a:pt x="121960" y="0"/>
                </a:lnTo>
                <a:lnTo>
                  <a:pt x="130837" y="671"/>
                </a:lnTo>
                <a:lnTo>
                  <a:pt x="140565" y="2389"/>
                </a:lnTo>
                <a:lnTo>
                  <a:pt x="150860" y="4805"/>
                </a:lnTo>
                <a:lnTo>
                  <a:pt x="160264" y="7685"/>
                </a:lnTo>
                <a:lnTo>
                  <a:pt x="169073" y="10875"/>
                </a:lnTo>
                <a:lnTo>
                  <a:pt x="177485" y="14272"/>
                </a:lnTo>
                <a:lnTo>
                  <a:pt x="184364" y="17806"/>
                </a:lnTo>
                <a:lnTo>
                  <a:pt x="190220" y="21433"/>
                </a:lnTo>
                <a:lnTo>
                  <a:pt x="195392" y="25120"/>
                </a:lnTo>
                <a:lnTo>
                  <a:pt x="200112" y="28849"/>
                </a:lnTo>
                <a:lnTo>
                  <a:pt x="204528" y="32604"/>
                </a:lnTo>
                <a:lnTo>
                  <a:pt x="208743" y="36378"/>
                </a:lnTo>
                <a:lnTo>
                  <a:pt x="211552" y="41434"/>
                </a:lnTo>
                <a:lnTo>
                  <a:pt x="213425" y="47344"/>
                </a:lnTo>
                <a:lnTo>
                  <a:pt x="214673" y="53824"/>
                </a:lnTo>
                <a:lnTo>
                  <a:pt x="215506" y="60685"/>
                </a:lnTo>
                <a:lnTo>
                  <a:pt x="216061" y="67798"/>
                </a:lnTo>
                <a:lnTo>
                  <a:pt x="216431" y="75081"/>
                </a:lnTo>
                <a:lnTo>
                  <a:pt x="216842" y="89946"/>
                </a:lnTo>
                <a:lnTo>
                  <a:pt x="216951" y="97465"/>
                </a:lnTo>
                <a:lnTo>
                  <a:pt x="215754" y="106289"/>
                </a:lnTo>
                <a:lnTo>
                  <a:pt x="213687" y="115981"/>
                </a:lnTo>
                <a:lnTo>
                  <a:pt x="211038" y="126252"/>
                </a:lnTo>
                <a:lnTo>
                  <a:pt x="208002" y="135640"/>
                </a:lnTo>
                <a:lnTo>
                  <a:pt x="204709" y="144439"/>
                </a:lnTo>
                <a:lnTo>
                  <a:pt x="201243" y="152844"/>
                </a:lnTo>
                <a:lnTo>
                  <a:pt x="196392" y="160988"/>
                </a:lnTo>
                <a:lnTo>
                  <a:pt x="190618" y="168957"/>
                </a:lnTo>
                <a:lnTo>
                  <a:pt x="184229" y="176810"/>
                </a:lnTo>
                <a:lnTo>
                  <a:pt x="177430" y="184585"/>
                </a:lnTo>
                <a:lnTo>
                  <a:pt x="170357" y="192308"/>
                </a:lnTo>
                <a:lnTo>
                  <a:pt x="163101" y="199998"/>
                </a:lnTo>
                <a:lnTo>
                  <a:pt x="154454" y="207663"/>
                </a:lnTo>
                <a:lnTo>
                  <a:pt x="144880" y="215314"/>
                </a:lnTo>
                <a:lnTo>
                  <a:pt x="134687" y="222954"/>
                </a:lnTo>
                <a:lnTo>
                  <a:pt x="125351" y="229318"/>
                </a:lnTo>
                <a:lnTo>
                  <a:pt x="116588" y="234831"/>
                </a:lnTo>
                <a:lnTo>
                  <a:pt x="108205" y="239775"/>
                </a:lnTo>
                <a:lnTo>
                  <a:pt x="101347" y="244342"/>
                </a:lnTo>
                <a:lnTo>
                  <a:pt x="95505" y="248657"/>
                </a:lnTo>
                <a:lnTo>
                  <a:pt x="90341" y="252802"/>
                </a:lnTo>
                <a:lnTo>
                  <a:pt x="84356" y="255567"/>
                </a:lnTo>
                <a:lnTo>
                  <a:pt x="77828" y="257410"/>
                </a:lnTo>
                <a:lnTo>
                  <a:pt x="70936" y="258639"/>
                </a:lnTo>
                <a:lnTo>
                  <a:pt x="65071" y="259457"/>
                </a:lnTo>
                <a:lnTo>
                  <a:pt x="59890" y="260004"/>
                </a:lnTo>
                <a:lnTo>
                  <a:pt x="55167" y="260367"/>
                </a:lnTo>
                <a:lnTo>
                  <a:pt x="50748" y="259340"/>
                </a:lnTo>
                <a:lnTo>
                  <a:pt x="46532" y="257385"/>
                </a:lnTo>
                <a:lnTo>
                  <a:pt x="36708" y="251191"/>
                </a:lnTo>
                <a:lnTo>
                  <a:pt x="28940" y="244050"/>
                </a:lnTo>
                <a:lnTo>
                  <a:pt x="26913" y="239572"/>
                </a:lnTo>
                <a:lnTo>
                  <a:pt x="25562" y="234046"/>
                </a:lnTo>
                <a:lnTo>
                  <a:pt x="24662" y="227823"/>
                </a:lnTo>
                <a:lnTo>
                  <a:pt x="25331" y="222404"/>
                </a:lnTo>
                <a:lnTo>
                  <a:pt x="27048" y="217521"/>
                </a:lnTo>
                <a:lnTo>
                  <a:pt x="32341" y="207439"/>
                </a:lnTo>
                <a:lnTo>
                  <a:pt x="38927" y="194491"/>
                </a:lnTo>
                <a:lnTo>
                  <a:pt x="42462" y="190023"/>
                </a:lnTo>
                <a:lnTo>
                  <a:pt x="46088" y="187044"/>
                </a:lnTo>
                <a:lnTo>
                  <a:pt x="49776" y="185057"/>
                </a:lnTo>
                <a:lnTo>
                  <a:pt x="67101" y="176195"/>
                </a:lnTo>
                <a:lnTo>
                  <a:pt x="72674" y="174015"/>
                </a:lnTo>
                <a:lnTo>
                  <a:pt x="77659" y="172562"/>
                </a:lnTo>
                <a:lnTo>
                  <a:pt x="82253" y="171593"/>
                </a:lnTo>
                <a:lnTo>
                  <a:pt x="87856" y="170947"/>
                </a:lnTo>
                <a:lnTo>
                  <a:pt x="94130" y="170517"/>
                </a:lnTo>
                <a:lnTo>
                  <a:pt x="106606" y="170038"/>
                </a:lnTo>
                <a:lnTo>
                  <a:pt x="116384" y="169826"/>
                </a:lnTo>
                <a:lnTo>
                  <a:pt x="123310" y="171039"/>
                </a:lnTo>
                <a:lnTo>
                  <a:pt x="131736" y="173118"/>
                </a:lnTo>
                <a:lnTo>
                  <a:pt x="141164" y="175773"/>
                </a:lnTo>
                <a:lnTo>
                  <a:pt x="149990" y="177544"/>
                </a:lnTo>
                <a:lnTo>
                  <a:pt x="158413" y="178724"/>
                </a:lnTo>
                <a:lnTo>
                  <a:pt x="166569" y="179512"/>
                </a:lnTo>
                <a:lnTo>
                  <a:pt x="174546" y="180036"/>
                </a:lnTo>
                <a:lnTo>
                  <a:pt x="182405" y="180386"/>
                </a:lnTo>
                <a:lnTo>
                  <a:pt x="190183" y="180619"/>
                </a:lnTo>
                <a:lnTo>
                  <a:pt x="196639" y="182045"/>
                </a:lnTo>
                <a:lnTo>
                  <a:pt x="202213" y="184265"/>
                </a:lnTo>
                <a:lnTo>
                  <a:pt x="207199" y="187015"/>
                </a:lnTo>
                <a:lnTo>
                  <a:pt x="211792" y="188849"/>
                </a:lnTo>
                <a:lnTo>
                  <a:pt x="216125" y="190071"/>
                </a:lnTo>
                <a:lnTo>
                  <a:pt x="262891" y="1925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3"/>
          <p:cNvSpPr/>
          <p:nvPr/>
        </p:nvSpPr>
        <p:spPr>
          <a:xfrm>
            <a:off x="6789419" y="5509412"/>
            <a:ext cx="720091" cy="45568"/>
          </a:xfrm>
          <a:custGeom>
            <a:avLst/>
            <a:gdLst/>
            <a:ahLst/>
            <a:cxnLst/>
            <a:rect l="0" t="0" r="0" b="0"/>
            <a:pathLst>
              <a:path w="720091" h="45568">
                <a:moveTo>
                  <a:pt x="0" y="45567"/>
                </a:moveTo>
                <a:lnTo>
                  <a:pt x="95308" y="45567"/>
                </a:lnTo>
                <a:lnTo>
                  <a:pt x="113069" y="44297"/>
                </a:lnTo>
                <a:lnTo>
                  <a:pt x="132529" y="42181"/>
                </a:lnTo>
                <a:lnTo>
                  <a:pt x="153123" y="39500"/>
                </a:lnTo>
                <a:lnTo>
                  <a:pt x="170662" y="37712"/>
                </a:lnTo>
                <a:lnTo>
                  <a:pt x="186165" y="36521"/>
                </a:lnTo>
                <a:lnTo>
                  <a:pt x="200310" y="35726"/>
                </a:lnTo>
                <a:lnTo>
                  <a:pt x="226187" y="34844"/>
                </a:lnTo>
                <a:lnTo>
                  <a:pt x="273844" y="34277"/>
                </a:lnTo>
                <a:lnTo>
                  <a:pt x="285433" y="32960"/>
                </a:lnTo>
                <a:lnTo>
                  <a:pt x="296968" y="30813"/>
                </a:lnTo>
                <a:lnTo>
                  <a:pt x="308469" y="28111"/>
                </a:lnTo>
                <a:lnTo>
                  <a:pt x="319947" y="26310"/>
                </a:lnTo>
                <a:lnTo>
                  <a:pt x="331408" y="25109"/>
                </a:lnTo>
                <a:lnTo>
                  <a:pt x="342858" y="24308"/>
                </a:lnTo>
                <a:lnTo>
                  <a:pt x="359383" y="22505"/>
                </a:lnTo>
                <a:lnTo>
                  <a:pt x="401449" y="17114"/>
                </a:lnTo>
                <a:lnTo>
                  <a:pt x="421303" y="15169"/>
                </a:lnTo>
                <a:lnTo>
                  <a:pt x="439619" y="13872"/>
                </a:lnTo>
                <a:lnTo>
                  <a:pt x="456910" y="13007"/>
                </a:lnTo>
                <a:lnTo>
                  <a:pt x="472247" y="11160"/>
                </a:lnTo>
                <a:lnTo>
                  <a:pt x="486281" y="8660"/>
                </a:lnTo>
                <a:lnTo>
                  <a:pt x="499448" y="5722"/>
                </a:lnTo>
                <a:lnTo>
                  <a:pt x="513305" y="3764"/>
                </a:lnTo>
                <a:lnTo>
                  <a:pt x="527624" y="2458"/>
                </a:lnTo>
                <a:lnTo>
                  <a:pt x="542249" y="1588"/>
                </a:lnTo>
                <a:lnTo>
                  <a:pt x="568660" y="621"/>
                </a:lnTo>
                <a:lnTo>
                  <a:pt x="608335" y="76"/>
                </a:lnTo>
                <a:lnTo>
                  <a:pt x="622727" y="0"/>
                </a:lnTo>
                <a:lnTo>
                  <a:pt x="637402" y="1219"/>
                </a:lnTo>
                <a:lnTo>
                  <a:pt x="652264" y="3302"/>
                </a:lnTo>
                <a:lnTo>
                  <a:pt x="667253" y="5961"/>
                </a:lnTo>
                <a:lnTo>
                  <a:pt x="678516" y="7733"/>
                </a:lnTo>
                <a:lnTo>
                  <a:pt x="687294" y="8915"/>
                </a:lnTo>
                <a:lnTo>
                  <a:pt x="694416" y="9702"/>
                </a:lnTo>
                <a:lnTo>
                  <a:pt x="700434" y="11497"/>
                </a:lnTo>
                <a:lnTo>
                  <a:pt x="705717" y="13964"/>
                </a:lnTo>
                <a:lnTo>
                  <a:pt x="720090" y="2270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4"/>
          <p:cNvSpPr/>
          <p:nvPr/>
        </p:nvSpPr>
        <p:spPr>
          <a:xfrm>
            <a:off x="6983730" y="5624090"/>
            <a:ext cx="251461" cy="261745"/>
          </a:xfrm>
          <a:custGeom>
            <a:avLst/>
            <a:gdLst/>
            <a:ahLst/>
            <a:cxnLst/>
            <a:rect l="0" t="0" r="0" b="0"/>
            <a:pathLst>
              <a:path w="251461" h="261745">
                <a:moveTo>
                  <a:pt x="0" y="68049"/>
                </a:moveTo>
                <a:lnTo>
                  <a:pt x="6068" y="55914"/>
                </a:lnTo>
                <a:lnTo>
                  <a:pt x="9125" y="51069"/>
                </a:lnTo>
                <a:lnTo>
                  <a:pt x="12432" y="46569"/>
                </a:lnTo>
                <a:lnTo>
                  <a:pt x="15908" y="42299"/>
                </a:lnTo>
                <a:lnTo>
                  <a:pt x="23157" y="34168"/>
                </a:lnTo>
                <a:lnTo>
                  <a:pt x="30612" y="26321"/>
                </a:lnTo>
                <a:lnTo>
                  <a:pt x="38159" y="18600"/>
                </a:lnTo>
                <a:lnTo>
                  <a:pt x="41948" y="16033"/>
                </a:lnTo>
                <a:lnTo>
                  <a:pt x="49546" y="13181"/>
                </a:lnTo>
                <a:lnTo>
                  <a:pt x="70704" y="8527"/>
                </a:lnTo>
                <a:lnTo>
                  <a:pt x="85236" y="5508"/>
                </a:lnTo>
                <a:lnTo>
                  <a:pt x="96194" y="3495"/>
                </a:lnTo>
                <a:lnTo>
                  <a:pt x="104769" y="2153"/>
                </a:lnTo>
                <a:lnTo>
                  <a:pt x="111756" y="1259"/>
                </a:lnTo>
                <a:lnTo>
                  <a:pt x="117683" y="662"/>
                </a:lnTo>
                <a:lnTo>
                  <a:pt x="122905" y="265"/>
                </a:lnTo>
                <a:lnTo>
                  <a:pt x="127657" y="0"/>
                </a:lnTo>
                <a:lnTo>
                  <a:pt x="130824" y="1093"/>
                </a:lnTo>
                <a:lnTo>
                  <a:pt x="132936" y="3092"/>
                </a:lnTo>
                <a:lnTo>
                  <a:pt x="136553" y="8699"/>
                </a:lnTo>
                <a:lnTo>
                  <a:pt x="142393" y="15425"/>
                </a:lnTo>
                <a:lnTo>
                  <a:pt x="144458" y="18996"/>
                </a:lnTo>
                <a:lnTo>
                  <a:pt x="146754" y="26351"/>
                </a:lnTo>
                <a:lnTo>
                  <a:pt x="147366" y="31361"/>
                </a:lnTo>
                <a:lnTo>
                  <a:pt x="147774" y="37241"/>
                </a:lnTo>
                <a:lnTo>
                  <a:pt x="148045" y="43700"/>
                </a:lnTo>
                <a:lnTo>
                  <a:pt x="148348" y="57651"/>
                </a:lnTo>
                <a:lnTo>
                  <a:pt x="148428" y="64927"/>
                </a:lnTo>
                <a:lnTo>
                  <a:pt x="147213" y="71048"/>
                </a:lnTo>
                <a:lnTo>
                  <a:pt x="145131" y="76398"/>
                </a:lnTo>
                <a:lnTo>
                  <a:pt x="142474" y="81235"/>
                </a:lnTo>
                <a:lnTo>
                  <a:pt x="132667" y="100178"/>
                </a:lnTo>
                <a:lnTo>
                  <a:pt x="115649" y="134013"/>
                </a:lnTo>
                <a:lnTo>
                  <a:pt x="105039" y="151396"/>
                </a:lnTo>
                <a:lnTo>
                  <a:pt x="91616" y="171874"/>
                </a:lnTo>
                <a:lnTo>
                  <a:pt x="76318" y="194416"/>
                </a:lnTo>
                <a:lnTo>
                  <a:pt x="64848" y="210714"/>
                </a:lnTo>
                <a:lnTo>
                  <a:pt x="55932" y="222849"/>
                </a:lnTo>
                <a:lnTo>
                  <a:pt x="38565" y="245383"/>
                </a:lnTo>
                <a:lnTo>
                  <a:pt x="32802" y="251851"/>
                </a:lnTo>
                <a:lnTo>
                  <a:pt x="24823" y="260284"/>
                </a:lnTo>
                <a:lnTo>
                  <a:pt x="26709" y="260975"/>
                </a:lnTo>
                <a:lnTo>
                  <a:pt x="30506" y="261437"/>
                </a:lnTo>
                <a:lnTo>
                  <a:pt x="35577" y="261744"/>
                </a:lnTo>
                <a:lnTo>
                  <a:pt x="40228" y="260679"/>
                </a:lnTo>
                <a:lnTo>
                  <a:pt x="44599" y="258700"/>
                </a:lnTo>
                <a:lnTo>
                  <a:pt x="48782" y="256109"/>
                </a:lnTo>
                <a:lnTo>
                  <a:pt x="54111" y="254382"/>
                </a:lnTo>
                <a:lnTo>
                  <a:pt x="60204" y="253231"/>
                </a:lnTo>
                <a:lnTo>
                  <a:pt x="66806" y="252464"/>
                </a:lnTo>
                <a:lnTo>
                  <a:pt x="75017" y="250682"/>
                </a:lnTo>
                <a:lnTo>
                  <a:pt x="84302" y="248225"/>
                </a:lnTo>
                <a:lnTo>
                  <a:pt x="94300" y="245316"/>
                </a:lnTo>
                <a:lnTo>
                  <a:pt x="102237" y="242108"/>
                </a:lnTo>
                <a:lnTo>
                  <a:pt x="108798" y="238699"/>
                </a:lnTo>
                <a:lnTo>
                  <a:pt x="114442" y="235155"/>
                </a:lnTo>
                <a:lnTo>
                  <a:pt x="120744" y="232793"/>
                </a:lnTo>
                <a:lnTo>
                  <a:pt x="127486" y="231218"/>
                </a:lnTo>
                <a:lnTo>
                  <a:pt x="134521" y="230169"/>
                </a:lnTo>
                <a:lnTo>
                  <a:pt x="141751" y="228199"/>
                </a:lnTo>
                <a:lnTo>
                  <a:pt x="149110" y="225616"/>
                </a:lnTo>
                <a:lnTo>
                  <a:pt x="156556" y="222624"/>
                </a:lnTo>
                <a:lnTo>
                  <a:pt x="164061" y="220629"/>
                </a:lnTo>
                <a:lnTo>
                  <a:pt x="171603" y="219299"/>
                </a:lnTo>
                <a:lnTo>
                  <a:pt x="179173" y="218413"/>
                </a:lnTo>
                <a:lnTo>
                  <a:pt x="189298" y="217822"/>
                </a:lnTo>
                <a:lnTo>
                  <a:pt x="201129" y="217427"/>
                </a:lnTo>
                <a:lnTo>
                  <a:pt x="251460" y="2166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5"/>
          <p:cNvSpPr/>
          <p:nvPr/>
        </p:nvSpPr>
        <p:spPr>
          <a:xfrm>
            <a:off x="6938009" y="6115050"/>
            <a:ext cx="182882" cy="320040"/>
          </a:xfrm>
          <a:custGeom>
            <a:avLst/>
            <a:gdLst/>
            <a:ahLst/>
            <a:cxnLst/>
            <a:rect l="0" t="0" r="0" b="0"/>
            <a:pathLst>
              <a:path w="182882" h="320040">
                <a:moveTo>
                  <a:pt x="0" y="0"/>
                </a:moveTo>
                <a:lnTo>
                  <a:pt x="6068" y="12135"/>
                </a:lnTo>
                <a:lnTo>
                  <a:pt x="9125" y="16980"/>
                </a:lnTo>
                <a:lnTo>
                  <a:pt x="12434" y="21480"/>
                </a:lnTo>
                <a:lnTo>
                  <a:pt x="15909" y="25749"/>
                </a:lnTo>
                <a:lnTo>
                  <a:pt x="23306" y="32406"/>
                </a:lnTo>
                <a:lnTo>
                  <a:pt x="33318" y="40654"/>
                </a:lnTo>
                <a:lnTo>
                  <a:pt x="45072" y="49962"/>
                </a:lnTo>
                <a:lnTo>
                  <a:pt x="54178" y="58708"/>
                </a:lnTo>
                <a:lnTo>
                  <a:pt x="61519" y="67079"/>
                </a:lnTo>
                <a:lnTo>
                  <a:pt x="67683" y="75199"/>
                </a:lnTo>
                <a:lnTo>
                  <a:pt x="73062" y="83152"/>
                </a:lnTo>
                <a:lnTo>
                  <a:pt x="77918" y="90995"/>
                </a:lnTo>
                <a:lnTo>
                  <a:pt x="82426" y="98763"/>
                </a:lnTo>
                <a:lnTo>
                  <a:pt x="90821" y="114167"/>
                </a:lnTo>
                <a:lnTo>
                  <a:pt x="94837" y="121832"/>
                </a:lnTo>
                <a:lnTo>
                  <a:pt x="98785" y="130751"/>
                </a:lnTo>
                <a:lnTo>
                  <a:pt x="102687" y="140507"/>
                </a:lnTo>
                <a:lnTo>
                  <a:pt x="106558" y="150821"/>
                </a:lnTo>
                <a:lnTo>
                  <a:pt x="111679" y="162777"/>
                </a:lnTo>
                <a:lnTo>
                  <a:pt x="131021" y="205146"/>
                </a:lnTo>
                <a:lnTo>
                  <a:pt x="151569" y="253541"/>
                </a:lnTo>
                <a:lnTo>
                  <a:pt x="161767" y="276091"/>
                </a:lnTo>
                <a:lnTo>
                  <a:pt x="166265" y="284390"/>
                </a:lnTo>
                <a:lnTo>
                  <a:pt x="170534" y="291194"/>
                </a:lnTo>
                <a:lnTo>
                  <a:pt x="174650" y="296999"/>
                </a:lnTo>
                <a:lnTo>
                  <a:pt x="179222" y="306836"/>
                </a:lnTo>
                <a:lnTo>
                  <a:pt x="182881" y="3200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6"/>
          <p:cNvSpPr/>
          <p:nvPr/>
        </p:nvSpPr>
        <p:spPr>
          <a:xfrm>
            <a:off x="6880859" y="6103619"/>
            <a:ext cx="251461" cy="354332"/>
          </a:xfrm>
          <a:custGeom>
            <a:avLst/>
            <a:gdLst/>
            <a:ahLst/>
            <a:cxnLst/>
            <a:rect l="0" t="0" r="0" b="0"/>
            <a:pathLst>
              <a:path w="251461" h="354332">
                <a:moveTo>
                  <a:pt x="251460" y="0"/>
                </a:moveTo>
                <a:lnTo>
                  <a:pt x="233257" y="6068"/>
                </a:lnTo>
                <a:lnTo>
                  <a:pt x="226624" y="9125"/>
                </a:lnTo>
                <a:lnTo>
                  <a:pt x="220933" y="12434"/>
                </a:lnTo>
                <a:lnTo>
                  <a:pt x="215869" y="15909"/>
                </a:lnTo>
                <a:lnTo>
                  <a:pt x="212493" y="19496"/>
                </a:lnTo>
                <a:lnTo>
                  <a:pt x="210243" y="23158"/>
                </a:lnTo>
                <a:lnTo>
                  <a:pt x="208742" y="26868"/>
                </a:lnTo>
                <a:lnTo>
                  <a:pt x="202661" y="38233"/>
                </a:lnTo>
                <a:lnTo>
                  <a:pt x="182359" y="74566"/>
                </a:lnTo>
                <a:lnTo>
                  <a:pt x="106907" y="205794"/>
                </a:lnTo>
                <a:lnTo>
                  <a:pt x="80958" y="253178"/>
                </a:lnTo>
                <a:lnTo>
                  <a:pt x="71752" y="269115"/>
                </a:lnTo>
                <a:lnTo>
                  <a:pt x="64345" y="281011"/>
                </a:lnTo>
                <a:lnTo>
                  <a:pt x="58137" y="290210"/>
                </a:lnTo>
                <a:lnTo>
                  <a:pt x="52728" y="297613"/>
                </a:lnTo>
                <a:lnTo>
                  <a:pt x="47852" y="303819"/>
                </a:lnTo>
                <a:lnTo>
                  <a:pt x="43332" y="309226"/>
                </a:lnTo>
                <a:lnTo>
                  <a:pt x="37778" y="315371"/>
                </a:lnTo>
                <a:lnTo>
                  <a:pt x="31536" y="322008"/>
                </a:lnTo>
                <a:lnTo>
                  <a:pt x="0" y="3543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7"/>
          <p:cNvSpPr/>
          <p:nvPr/>
        </p:nvSpPr>
        <p:spPr>
          <a:xfrm>
            <a:off x="7235190" y="6069329"/>
            <a:ext cx="205741" cy="68581"/>
          </a:xfrm>
          <a:custGeom>
            <a:avLst/>
            <a:gdLst/>
            <a:ahLst/>
            <a:cxnLst/>
            <a:rect l="0" t="0" r="0" b="0"/>
            <a:pathLst>
              <a:path w="205741" h="68581">
                <a:moveTo>
                  <a:pt x="0" y="68580"/>
                </a:moveTo>
                <a:lnTo>
                  <a:pt x="25750" y="68580"/>
                </a:lnTo>
                <a:lnTo>
                  <a:pt x="32406" y="66040"/>
                </a:lnTo>
                <a:lnTo>
                  <a:pt x="40654" y="61807"/>
                </a:lnTo>
                <a:lnTo>
                  <a:pt x="49962" y="56445"/>
                </a:lnTo>
                <a:lnTo>
                  <a:pt x="59978" y="51600"/>
                </a:lnTo>
                <a:lnTo>
                  <a:pt x="70465" y="47100"/>
                </a:lnTo>
                <a:lnTo>
                  <a:pt x="126808" y="24685"/>
                </a:lnTo>
                <a:lnTo>
                  <a:pt x="139149" y="20267"/>
                </a:lnTo>
                <a:lnTo>
                  <a:pt x="148646" y="17321"/>
                </a:lnTo>
                <a:lnTo>
                  <a:pt x="156247" y="15358"/>
                </a:lnTo>
                <a:lnTo>
                  <a:pt x="162584" y="12779"/>
                </a:lnTo>
                <a:lnTo>
                  <a:pt x="168079" y="9789"/>
                </a:lnTo>
                <a:lnTo>
                  <a:pt x="173013" y="6527"/>
                </a:lnTo>
                <a:lnTo>
                  <a:pt x="177572" y="4351"/>
                </a:lnTo>
                <a:lnTo>
                  <a:pt x="181881" y="2901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8"/>
          <p:cNvSpPr/>
          <p:nvPr/>
        </p:nvSpPr>
        <p:spPr>
          <a:xfrm>
            <a:off x="7205744" y="6137909"/>
            <a:ext cx="235187" cy="102871"/>
          </a:xfrm>
          <a:custGeom>
            <a:avLst/>
            <a:gdLst/>
            <a:ahLst/>
            <a:cxnLst/>
            <a:rect l="0" t="0" r="0" b="0"/>
            <a:pathLst>
              <a:path w="235187" h="102871">
                <a:moveTo>
                  <a:pt x="6586" y="102870"/>
                </a:moveTo>
                <a:lnTo>
                  <a:pt x="0" y="102870"/>
                </a:lnTo>
                <a:lnTo>
                  <a:pt x="2812" y="102870"/>
                </a:lnTo>
                <a:lnTo>
                  <a:pt x="5340" y="101601"/>
                </a:lnTo>
                <a:lnTo>
                  <a:pt x="8295" y="99484"/>
                </a:lnTo>
                <a:lnTo>
                  <a:pt x="11535" y="96803"/>
                </a:lnTo>
                <a:lnTo>
                  <a:pt x="16235" y="93745"/>
                </a:lnTo>
                <a:lnTo>
                  <a:pt x="21909" y="90437"/>
                </a:lnTo>
                <a:lnTo>
                  <a:pt x="28231" y="86962"/>
                </a:lnTo>
                <a:lnTo>
                  <a:pt x="36256" y="82105"/>
                </a:lnTo>
                <a:lnTo>
                  <a:pt x="55332" y="69934"/>
                </a:lnTo>
                <a:lnTo>
                  <a:pt x="64483" y="63133"/>
                </a:lnTo>
                <a:lnTo>
                  <a:pt x="73124" y="56059"/>
                </a:lnTo>
                <a:lnTo>
                  <a:pt x="81425" y="48802"/>
                </a:lnTo>
                <a:lnTo>
                  <a:pt x="89499" y="42695"/>
                </a:lnTo>
                <a:lnTo>
                  <a:pt x="97421" y="37353"/>
                </a:lnTo>
                <a:lnTo>
                  <a:pt x="105243" y="32522"/>
                </a:lnTo>
                <a:lnTo>
                  <a:pt x="112996" y="29302"/>
                </a:lnTo>
                <a:lnTo>
                  <a:pt x="120706" y="27155"/>
                </a:lnTo>
                <a:lnTo>
                  <a:pt x="128385" y="25724"/>
                </a:lnTo>
                <a:lnTo>
                  <a:pt x="136045" y="23499"/>
                </a:lnTo>
                <a:lnTo>
                  <a:pt x="143692" y="20746"/>
                </a:lnTo>
                <a:lnTo>
                  <a:pt x="151330" y="17642"/>
                </a:lnTo>
                <a:lnTo>
                  <a:pt x="158962" y="15571"/>
                </a:lnTo>
                <a:lnTo>
                  <a:pt x="166590" y="14191"/>
                </a:lnTo>
                <a:lnTo>
                  <a:pt x="174215" y="13271"/>
                </a:lnTo>
                <a:lnTo>
                  <a:pt x="183108" y="11387"/>
                </a:lnTo>
                <a:lnTo>
                  <a:pt x="192847" y="8862"/>
                </a:lnTo>
                <a:lnTo>
                  <a:pt x="23518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9"/>
          <p:cNvSpPr/>
          <p:nvPr/>
        </p:nvSpPr>
        <p:spPr>
          <a:xfrm>
            <a:off x="7510650" y="5886450"/>
            <a:ext cx="169781" cy="433788"/>
          </a:xfrm>
          <a:custGeom>
            <a:avLst/>
            <a:gdLst/>
            <a:ahLst/>
            <a:cxnLst/>
            <a:rect l="0" t="0" r="0" b="0"/>
            <a:pathLst>
              <a:path w="169781" h="433788">
                <a:moveTo>
                  <a:pt x="113159" y="0"/>
                </a:moveTo>
                <a:lnTo>
                  <a:pt x="101024" y="6067"/>
                </a:lnTo>
                <a:lnTo>
                  <a:pt x="97449" y="9125"/>
                </a:lnTo>
                <a:lnTo>
                  <a:pt x="95066" y="12432"/>
                </a:lnTo>
                <a:lnTo>
                  <a:pt x="89878" y="23305"/>
                </a:lnTo>
                <a:lnTo>
                  <a:pt x="79105" y="45070"/>
                </a:lnTo>
                <a:lnTo>
                  <a:pt x="73947" y="56717"/>
                </a:lnTo>
                <a:lnTo>
                  <a:pt x="69238" y="68291"/>
                </a:lnTo>
                <a:lnTo>
                  <a:pt x="64828" y="79817"/>
                </a:lnTo>
                <a:lnTo>
                  <a:pt x="56543" y="102784"/>
                </a:lnTo>
                <a:lnTo>
                  <a:pt x="29371" y="182874"/>
                </a:lnTo>
                <a:lnTo>
                  <a:pt x="24280" y="200656"/>
                </a:lnTo>
                <a:lnTo>
                  <a:pt x="11851" y="247506"/>
                </a:lnTo>
                <a:lnTo>
                  <a:pt x="7521" y="266604"/>
                </a:lnTo>
                <a:lnTo>
                  <a:pt x="4633" y="281876"/>
                </a:lnTo>
                <a:lnTo>
                  <a:pt x="2709" y="294597"/>
                </a:lnTo>
                <a:lnTo>
                  <a:pt x="1425" y="306888"/>
                </a:lnTo>
                <a:lnTo>
                  <a:pt x="570" y="318892"/>
                </a:lnTo>
                <a:lnTo>
                  <a:pt x="0" y="330704"/>
                </a:lnTo>
                <a:lnTo>
                  <a:pt x="889" y="342389"/>
                </a:lnTo>
                <a:lnTo>
                  <a:pt x="2753" y="353990"/>
                </a:lnTo>
                <a:lnTo>
                  <a:pt x="5265" y="365533"/>
                </a:lnTo>
                <a:lnTo>
                  <a:pt x="9480" y="375768"/>
                </a:lnTo>
                <a:lnTo>
                  <a:pt x="14830" y="385132"/>
                </a:lnTo>
                <a:lnTo>
                  <a:pt x="20936" y="393914"/>
                </a:lnTo>
                <a:lnTo>
                  <a:pt x="26278" y="401039"/>
                </a:lnTo>
                <a:lnTo>
                  <a:pt x="31108" y="407059"/>
                </a:lnTo>
                <a:lnTo>
                  <a:pt x="35599" y="412342"/>
                </a:lnTo>
                <a:lnTo>
                  <a:pt x="39862" y="415865"/>
                </a:lnTo>
                <a:lnTo>
                  <a:pt x="43974" y="418213"/>
                </a:lnTo>
                <a:lnTo>
                  <a:pt x="47987" y="419779"/>
                </a:lnTo>
                <a:lnTo>
                  <a:pt x="51931" y="422092"/>
                </a:lnTo>
                <a:lnTo>
                  <a:pt x="55830" y="424905"/>
                </a:lnTo>
                <a:lnTo>
                  <a:pt x="59700" y="428049"/>
                </a:lnTo>
                <a:lnTo>
                  <a:pt x="64820" y="430147"/>
                </a:lnTo>
                <a:lnTo>
                  <a:pt x="70774" y="431544"/>
                </a:lnTo>
                <a:lnTo>
                  <a:pt x="77282" y="432476"/>
                </a:lnTo>
                <a:lnTo>
                  <a:pt x="82891" y="433097"/>
                </a:lnTo>
                <a:lnTo>
                  <a:pt x="87901" y="433511"/>
                </a:lnTo>
                <a:lnTo>
                  <a:pt x="92510" y="433787"/>
                </a:lnTo>
                <a:lnTo>
                  <a:pt x="96853" y="432701"/>
                </a:lnTo>
                <a:lnTo>
                  <a:pt x="101018" y="430707"/>
                </a:lnTo>
                <a:lnTo>
                  <a:pt x="105065" y="428108"/>
                </a:lnTo>
                <a:lnTo>
                  <a:pt x="109033" y="425105"/>
                </a:lnTo>
                <a:lnTo>
                  <a:pt x="112949" y="421833"/>
                </a:lnTo>
                <a:lnTo>
                  <a:pt x="116830" y="418382"/>
                </a:lnTo>
                <a:lnTo>
                  <a:pt x="124528" y="411160"/>
                </a:lnTo>
                <a:lnTo>
                  <a:pt x="139817" y="396177"/>
                </a:lnTo>
                <a:lnTo>
                  <a:pt x="143631" y="391117"/>
                </a:lnTo>
                <a:lnTo>
                  <a:pt x="147444" y="385205"/>
                </a:lnTo>
                <a:lnTo>
                  <a:pt x="151255" y="378723"/>
                </a:lnTo>
                <a:lnTo>
                  <a:pt x="153797" y="371862"/>
                </a:lnTo>
                <a:lnTo>
                  <a:pt x="155491" y="364748"/>
                </a:lnTo>
                <a:lnTo>
                  <a:pt x="156620" y="357465"/>
                </a:lnTo>
                <a:lnTo>
                  <a:pt x="158643" y="350070"/>
                </a:lnTo>
                <a:lnTo>
                  <a:pt x="161263" y="342600"/>
                </a:lnTo>
                <a:lnTo>
                  <a:pt x="164278" y="335079"/>
                </a:lnTo>
                <a:lnTo>
                  <a:pt x="166288" y="326256"/>
                </a:lnTo>
                <a:lnTo>
                  <a:pt x="167629" y="316564"/>
                </a:lnTo>
                <a:lnTo>
                  <a:pt x="169118" y="298175"/>
                </a:lnTo>
                <a:lnTo>
                  <a:pt x="169780" y="285768"/>
                </a:lnTo>
                <a:lnTo>
                  <a:pt x="166687" y="272634"/>
                </a:lnTo>
                <a:lnTo>
                  <a:pt x="164084" y="265576"/>
                </a:lnTo>
                <a:lnTo>
                  <a:pt x="161080" y="259601"/>
                </a:lnTo>
                <a:lnTo>
                  <a:pt x="157806" y="254347"/>
                </a:lnTo>
                <a:lnTo>
                  <a:pt x="154354" y="249574"/>
                </a:lnTo>
                <a:lnTo>
                  <a:pt x="150783" y="246393"/>
                </a:lnTo>
                <a:lnTo>
                  <a:pt x="147131" y="244272"/>
                </a:lnTo>
                <a:lnTo>
                  <a:pt x="143427" y="242858"/>
                </a:lnTo>
                <a:lnTo>
                  <a:pt x="139688" y="243185"/>
                </a:lnTo>
                <a:lnTo>
                  <a:pt x="135925" y="244673"/>
                </a:lnTo>
                <a:lnTo>
                  <a:pt x="132147" y="246935"/>
                </a:lnTo>
                <a:lnTo>
                  <a:pt x="128358" y="248444"/>
                </a:lnTo>
                <a:lnTo>
                  <a:pt x="124562" y="249449"/>
                </a:lnTo>
                <a:lnTo>
                  <a:pt x="120760" y="250118"/>
                </a:lnTo>
                <a:lnTo>
                  <a:pt x="116958" y="251835"/>
                </a:lnTo>
                <a:lnTo>
                  <a:pt x="113151" y="254251"/>
                </a:lnTo>
                <a:lnTo>
                  <a:pt x="109344" y="257130"/>
                </a:lnTo>
                <a:lnTo>
                  <a:pt x="102996" y="262860"/>
                </a:lnTo>
                <a:lnTo>
                  <a:pt x="78399" y="286587"/>
                </a:lnTo>
                <a:lnTo>
                  <a:pt x="66806" y="297975"/>
                </a:lnTo>
                <a:lnTo>
                  <a:pt x="59398" y="309140"/>
                </a:lnTo>
                <a:lnTo>
                  <a:pt x="50648" y="324203"/>
                </a:lnTo>
                <a:lnTo>
                  <a:pt x="41006" y="341865"/>
                </a:lnTo>
                <a:lnTo>
                  <a:pt x="33306" y="354910"/>
                </a:lnTo>
                <a:lnTo>
                  <a:pt x="26904" y="364876"/>
                </a:lnTo>
                <a:lnTo>
                  <a:pt x="21366" y="372791"/>
                </a:lnTo>
                <a:lnTo>
                  <a:pt x="17674" y="380607"/>
                </a:lnTo>
                <a:lnTo>
                  <a:pt x="15213" y="388358"/>
                </a:lnTo>
                <a:lnTo>
                  <a:pt x="13572" y="396065"/>
                </a:lnTo>
                <a:lnTo>
                  <a:pt x="11748" y="408015"/>
                </a:lnTo>
                <a:lnTo>
                  <a:pt x="10577" y="419967"/>
                </a:lnTo>
                <a:lnTo>
                  <a:pt x="11752" y="420948"/>
                </a:lnTo>
                <a:lnTo>
                  <a:pt x="13804" y="421602"/>
                </a:lnTo>
                <a:lnTo>
                  <a:pt x="33150" y="4229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60"/>
          <p:cNvSpPr/>
          <p:nvPr/>
        </p:nvSpPr>
        <p:spPr>
          <a:xfrm>
            <a:off x="7738109" y="5886450"/>
            <a:ext cx="205059" cy="319369"/>
          </a:xfrm>
          <a:custGeom>
            <a:avLst/>
            <a:gdLst/>
            <a:ahLst/>
            <a:cxnLst/>
            <a:rect l="0" t="0" r="0" b="0"/>
            <a:pathLst>
              <a:path w="205059" h="319369">
                <a:moveTo>
                  <a:pt x="45720" y="0"/>
                </a:moveTo>
                <a:lnTo>
                  <a:pt x="39653" y="12135"/>
                </a:lnTo>
                <a:lnTo>
                  <a:pt x="36673" y="21480"/>
                </a:lnTo>
                <a:lnTo>
                  <a:pt x="35879" y="25749"/>
                </a:lnTo>
                <a:lnTo>
                  <a:pt x="31610" y="33880"/>
                </a:lnTo>
                <a:lnTo>
                  <a:pt x="28693" y="37827"/>
                </a:lnTo>
                <a:lnTo>
                  <a:pt x="26749" y="42998"/>
                </a:lnTo>
                <a:lnTo>
                  <a:pt x="25453" y="48985"/>
                </a:lnTo>
                <a:lnTo>
                  <a:pt x="24589" y="55516"/>
                </a:lnTo>
                <a:lnTo>
                  <a:pt x="20243" y="79707"/>
                </a:lnTo>
                <a:lnTo>
                  <a:pt x="17305" y="95048"/>
                </a:lnTo>
                <a:lnTo>
                  <a:pt x="14076" y="107815"/>
                </a:lnTo>
                <a:lnTo>
                  <a:pt x="10655" y="118867"/>
                </a:lnTo>
                <a:lnTo>
                  <a:pt x="7103" y="128775"/>
                </a:lnTo>
                <a:lnTo>
                  <a:pt x="4736" y="141730"/>
                </a:lnTo>
                <a:lnTo>
                  <a:pt x="3158" y="156716"/>
                </a:lnTo>
                <a:lnTo>
                  <a:pt x="1403" y="186491"/>
                </a:lnTo>
                <a:lnTo>
                  <a:pt x="624" y="208191"/>
                </a:lnTo>
                <a:lnTo>
                  <a:pt x="1686" y="218804"/>
                </a:lnTo>
                <a:lnTo>
                  <a:pt x="3664" y="229689"/>
                </a:lnTo>
                <a:lnTo>
                  <a:pt x="6253" y="240756"/>
                </a:lnTo>
                <a:lnTo>
                  <a:pt x="9249" y="249403"/>
                </a:lnTo>
                <a:lnTo>
                  <a:pt x="12516" y="256439"/>
                </a:lnTo>
                <a:lnTo>
                  <a:pt x="15964" y="262399"/>
                </a:lnTo>
                <a:lnTo>
                  <a:pt x="19533" y="267642"/>
                </a:lnTo>
                <a:lnTo>
                  <a:pt x="23182" y="272408"/>
                </a:lnTo>
                <a:lnTo>
                  <a:pt x="26885" y="276855"/>
                </a:lnTo>
                <a:lnTo>
                  <a:pt x="30623" y="281090"/>
                </a:lnTo>
                <a:lnTo>
                  <a:pt x="38165" y="289182"/>
                </a:lnTo>
                <a:lnTo>
                  <a:pt x="53353" y="304725"/>
                </a:lnTo>
                <a:lnTo>
                  <a:pt x="60966" y="312386"/>
                </a:lnTo>
                <a:lnTo>
                  <a:pt x="66044" y="314938"/>
                </a:lnTo>
                <a:lnTo>
                  <a:pt x="71970" y="316638"/>
                </a:lnTo>
                <a:lnTo>
                  <a:pt x="78460" y="317772"/>
                </a:lnTo>
                <a:lnTo>
                  <a:pt x="84056" y="318528"/>
                </a:lnTo>
                <a:lnTo>
                  <a:pt x="89058" y="319032"/>
                </a:lnTo>
                <a:lnTo>
                  <a:pt x="93662" y="319368"/>
                </a:lnTo>
                <a:lnTo>
                  <a:pt x="98001" y="318322"/>
                </a:lnTo>
                <a:lnTo>
                  <a:pt x="102165" y="316355"/>
                </a:lnTo>
                <a:lnTo>
                  <a:pt x="106210" y="313773"/>
                </a:lnTo>
                <a:lnTo>
                  <a:pt x="111447" y="312051"/>
                </a:lnTo>
                <a:lnTo>
                  <a:pt x="117478" y="310904"/>
                </a:lnTo>
                <a:lnTo>
                  <a:pt x="124039" y="310139"/>
                </a:lnTo>
                <a:lnTo>
                  <a:pt x="129682" y="308360"/>
                </a:lnTo>
                <a:lnTo>
                  <a:pt x="134715" y="305903"/>
                </a:lnTo>
                <a:lnTo>
                  <a:pt x="139341" y="302995"/>
                </a:lnTo>
                <a:lnTo>
                  <a:pt x="144964" y="298517"/>
                </a:lnTo>
                <a:lnTo>
                  <a:pt x="151252" y="292991"/>
                </a:lnTo>
                <a:lnTo>
                  <a:pt x="157985" y="286766"/>
                </a:lnTo>
                <a:lnTo>
                  <a:pt x="163744" y="280078"/>
                </a:lnTo>
                <a:lnTo>
                  <a:pt x="168852" y="273078"/>
                </a:lnTo>
                <a:lnTo>
                  <a:pt x="173529" y="265872"/>
                </a:lnTo>
                <a:lnTo>
                  <a:pt x="177916" y="257258"/>
                </a:lnTo>
                <a:lnTo>
                  <a:pt x="182111" y="247705"/>
                </a:lnTo>
                <a:lnTo>
                  <a:pt x="186177" y="237527"/>
                </a:lnTo>
                <a:lnTo>
                  <a:pt x="190158" y="224390"/>
                </a:lnTo>
                <a:lnTo>
                  <a:pt x="194082" y="209284"/>
                </a:lnTo>
                <a:lnTo>
                  <a:pt x="197968" y="192863"/>
                </a:lnTo>
                <a:lnTo>
                  <a:pt x="200559" y="179375"/>
                </a:lnTo>
                <a:lnTo>
                  <a:pt x="202286" y="167843"/>
                </a:lnTo>
                <a:lnTo>
                  <a:pt x="203438" y="157615"/>
                </a:lnTo>
                <a:lnTo>
                  <a:pt x="204206" y="148257"/>
                </a:lnTo>
                <a:lnTo>
                  <a:pt x="204717" y="139477"/>
                </a:lnTo>
                <a:lnTo>
                  <a:pt x="205058" y="131085"/>
                </a:lnTo>
                <a:lnTo>
                  <a:pt x="204016" y="121680"/>
                </a:lnTo>
                <a:lnTo>
                  <a:pt x="202051" y="111600"/>
                </a:lnTo>
                <a:lnTo>
                  <a:pt x="199471" y="101069"/>
                </a:lnTo>
                <a:lnTo>
                  <a:pt x="196481" y="92779"/>
                </a:lnTo>
                <a:lnTo>
                  <a:pt x="193217" y="85983"/>
                </a:lnTo>
                <a:lnTo>
                  <a:pt x="189772" y="80182"/>
                </a:lnTo>
                <a:lnTo>
                  <a:pt x="186204" y="75044"/>
                </a:lnTo>
                <a:lnTo>
                  <a:pt x="182557" y="70349"/>
                </a:lnTo>
                <a:lnTo>
                  <a:pt x="178855" y="65949"/>
                </a:lnTo>
                <a:lnTo>
                  <a:pt x="175117" y="61746"/>
                </a:lnTo>
                <a:lnTo>
                  <a:pt x="167576" y="53689"/>
                </a:lnTo>
                <a:lnTo>
                  <a:pt x="161248" y="48492"/>
                </a:lnTo>
                <a:lnTo>
                  <a:pt x="153218" y="42488"/>
                </a:lnTo>
                <a:lnTo>
                  <a:pt x="144057" y="35945"/>
                </a:lnTo>
                <a:lnTo>
                  <a:pt x="136677" y="31583"/>
                </a:lnTo>
                <a:lnTo>
                  <a:pt x="130489" y="28676"/>
                </a:lnTo>
                <a:lnTo>
                  <a:pt x="125093" y="26737"/>
                </a:lnTo>
                <a:lnTo>
                  <a:pt x="116415" y="25444"/>
                </a:lnTo>
                <a:lnTo>
                  <a:pt x="105550" y="24582"/>
                </a:lnTo>
                <a:lnTo>
                  <a:pt x="76148" y="23370"/>
                </a:lnTo>
                <a:lnTo>
                  <a:pt x="69815" y="23200"/>
                </a:lnTo>
                <a:lnTo>
                  <a:pt x="61783" y="24357"/>
                </a:lnTo>
                <a:lnTo>
                  <a:pt x="52620" y="26397"/>
                </a:lnTo>
                <a:lnTo>
                  <a:pt x="42699" y="29028"/>
                </a:lnTo>
                <a:lnTo>
                  <a:pt x="34816" y="30782"/>
                </a:lnTo>
                <a:lnTo>
                  <a:pt x="28292" y="31951"/>
                </a:lnTo>
                <a:lnTo>
                  <a:pt x="0" y="342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61"/>
          <p:cNvSpPr/>
          <p:nvPr/>
        </p:nvSpPr>
        <p:spPr>
          <a:xfrm>
            <a:off x="2960523" y="5783579"/>
            <a:ext cx="217017" cy="171351"/>
          </a:xfrm>
          <a:custGeom>
            <a:avLst/>
            <a:gdLst/>
            <a:ahLst/>
            <a:cxnLst/>
            <a:rect l="0" t="0" r="0" b="0"/>
            <a:pathLst>
              <a:path w="217017" h="171351">
                <a:moveTo>
                  <a:pt x="45566" y="0"/>
                </a:moveTo>
                <a:lnTo>
                  <a:pt x="39499" y="6068"/>
                </a:lnTo>
                <a:lnTo>
                  <a:pt x="36441" y="10396"/>
                </a:lnTo>
                <a:lnTo>
                  <a:pt x="33133" y="15820"/>
                </a:lnTo>
                <a:lnTo>
                  <a:pt x="29658" y="21977"/>
                </a:lnTo>
                <a:lnTo>
                  <a:pt x="27341" y="31161"/>
                </a:lnTo>
                <a:lnTo>
                  <a:pt x="25796" y="42365"/>
                </a:lnTo>
                <a:lnTo>
                  <a:pt x="24766" y="54913"/>
                </a:lnTo>
                <a:lnTo>
                  <a:pt x="22810" y="64549"/>
                </a:lnTo>
                <a:lnTo>
                  <a:pt x="20235" y="72243"/>
                </a:lnTo>
                <a:lnTo>
                  <a:pt x="17249" y="78642"/>
                </a:lnTo>
                <a:lnTo>
                  <a:pt x="15258" y="85448"/>
                </a:lnTo>
                <a:lnTo>
                  <a:pt x="13931" y="92526"/>
                </a:lnTo>
                <a:lnTo>
                  <a:pt x="13046" y="99784"/>
                </a:lnTo>
                <a:lnTo>
                  <a:pt x="11186" y="109703"/>
                </a:lnTo>
                <a:lnTo>
                  <a:pt x="5733" y="134270"/>
                </a:lnTo>
                <a:lnTo>
                  <a:pt x="3771" y="144123"/>
                </a:lnTo>
                <a:lnTo>
                  <a:pt x="2463" y="151963"/>
                </a:lnTo>
                <a:lnTo>
                  <a:pt x="0" y="170310"/>
                </a:lnTo>
                <a:lnTo>
                  <a:pt x="1219" y="170690"/>
                </a:lnTo>
                <a:lnTo>
                  <a:pt x="5960" y="171113"/>
                </a:lnTo>
                <a:lnTo>
                  <a:pt x="12300" y="171300"/>
                </a:lnTo>
                <a:lnTo>
                  <a:pt x="15769" y="171350"/>
                </a:lnTo>
                <a:lnTo>
                  <a:pt x="19351" y="170114"/>
                </a:lnTo>
                <a:lnTo>
                  <a:pt x="23010" y="168019"/>
                </a:lnTo>
                <a:lnTo>
                  <a:pt x="26719" y="165353"/>
                </a:lnTo>
                <a:lnTo>
                  <a:pt x="30461" y="163575"/>
                </a:lnTo>
                <a:lnTo>
                  <a:pt x="34226" y="162390"/>
                </a:lnTo>
                <a:lnTo>
                  <a:pt x="38007" y="161601"/>
                </a:lnTo>
                <a:lnTo>
                  <a:pt x="41797" y="159804"/>
                </a:lnTo>
                <a:lnTo>
                  <a:pt x="45593" y="157336"/>
                </a:lnTo>
                <a:lnTo>
                  <a:pt x="49395" y="154420"/>
                </a:lnTo>
                <a:lnTo>
                  <a:pt x="53198" y="151207"/>
                </a:lnTo>
                <a:lnTo>
                  <a:pt x="57005" y="147795"/>
                </a:lnTo>
                <a:lnTo>
                  <a:pt x="60812" y="144250"/>
                </a:lnTo>
                <a:lnTo>
                  <a:pt x="65890" y="141887"/>
                </a:lnTo>
                <a:lnTo>
                  <a:pt x="71816" y="140312"/>
                </a:lnTo>
                <a:lnTo>
                  <a:pt x="78306" y="139261"/>
                </a:lnTo>
                <a:lnTo>
                  <a:pt x="83903" y="137291"/>
                </a:lnTo>
                <a:lnTo>
                  <a:pt x="88904" y="134707"/>
                </a:lnTo>
                <a:lnTo>
                  <a:pt x="93508" y="131714"/>
                </a:lnTo>
                <a:lnTo>
                  <a:pt x="99118" y="129720"/>
                </a:lnTo>
                <a:lnTo>
                  <a:pt x="105397" y="128390"/>
                </a:lnTo>
                <a:lnTo>
                  <a:pt x="112124" y="127504"/>
                </a:lnTo>
                <a:lnTo>
                  <a:pt x="119148" y="126912"/>
                </a:lnTo>
                <a:lnTo>
                  <a:pt x="126371" y="126519"/>
                </a:lnTo>
                <a:lnTo>
                  <a:pt x="133726" y="126256"/>
                </a:lnTo>
                <a:lnTo>
                  <a:pt x="162281" y="125886"/>
                </a:lnTo>
                <a:lnTo>
                  <a:pt x="217016" y="1257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62"/>
          <p:cNvSpPr/>
          <p:nvPr/>
        </p:nvSpPr>
        <p:spPr>
          <a:xfrm>
            <a:off x="3108960" y="5726429"/>
            <a:ext cx="22861" cy="445772"/>
          </a:xfrm>
          <a:custGeom>
            <a:avLst/>
            <a:gdLst/>
            <a:ahLst/>
            <a:cxnLst/>
            <a:rect l="0" t="0" r="0" b="0"/>
            <a:pathLst>
              <a:path w="22861" h="445772">
                <a:moveTo>
                  <a:pt x="0" y="0"/>
                </a:moveTo>
                <a:lnTo>
                  <a:pt x="6068" y="12136"/>
                </a:lnTo>
                <a:lnTo>
                  <a:pt x="7855" y="16981"/>
                </a:lnTo>
                <a:lnTo>
                  <a:pt x="9046" y="21481"/>
                </a:lnTo>
                <a:lnTo>
                  <a:pt x="9841" y="25751"/>
                </a:lnTo>
                <a:lnTo>
                  <a:pt x="10723" y="84682"/>
                </a:lnTo>
                <a:lnTo>
                  <a:pt x="11388" y="329805"/>
                </a:lnTo>
                <a:lnTo>
                  <a:pt x="10132" y="344330"/>
                </a:lnTo>
                <a:lnTo>
                  <a:pt x="8024" y="356554"/>
                </a:lnTo>
                <a:lnTo>
                  <a:pt x="5350" y="367243"/>
                </a:lnTo>
                <a:lnTo>
                  <a:pt x="4836" y="376908"/>
                </a:lnTo>
                <a:lnTo>
                  <a:pt x="5764" y="385893"/>
                </a:lnTo>
                <a:lnTo>
                  <a:pt x="7653" y="394422"/>
                </a:lnTo>
                <a:lnTo>
                  <a:pt x="8911" y="402648"/>
                </a:lnTo>
                <a:lnTo>
                  <a:pt x="9751" y="410673"/>
                </a:lnTo>
                <a:lnTo>
                  <a:pt x="10311" y="418562"/>
                </a:lnTo>
                <a:lnTo>
                  <a:pt x="11953" y="425091"/>
                </a:lnTo>
                <a:lnTo>
                  <a:pt x="14319" y="430714"/>
                </a:lnTo>
                <a:lnTo>
                  <a:pt x="22860" y="4457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63"/>
          <p:cNvSpPr/>
          <p:nvPr/>
        </p:nvSpPr>
        <p:spPr>
          <a:xfrm>
            <a:off x="3223260" y="5859939"/>
            <a:ext cx="160006" cy="459992"/>
          </a:xfrm>
          <a:custGeom>
            <a:avLst/>
            <a:gdLst/>
            <a:ahLst/>
            <a:cxnLst/>
            <a:rect l="0" t="0" r="0" b="0"/>
            <a:pathLst>
              <a:path w="160006" h="459992">
                <a:moveTo>
                  <a:pt x="0" y="60800"/>
                </a:moveTo>
                <a:lnTo>
                  <a:pt x="6068" y="72936"/>
                </a:lnTo>
                <a:lnTo>
                  <a:pt x="9125" y="77781"/>
                </a:lnTo>
                <a:lnTo>
                  <a:pt x="12433" y="82280"/>
                </a:lnTo>
                <a:lnTo>
                  <a:pt x="15909" y="86551"/>
                </a:lnTo>
                <a:lnTo>
                  <a:pt x="19770" y="94682"/>
                </a:lnTo>
                <a:lnTo>
                  <a:pt x="28317" y="128453"/>
                </a:lnTo>
                <a:lnTo>
                  <a:pt x="35022" y="158601"/>
                </a:lnTo>
                <a:lnTo>
                  <a:pt x="38588" y="175532"/>
                </a:lnTo>
                <a:lnTo>
                  <a:pt x="42235" y="189358"/>
                </a:lnTo>
                <a:lnTo>
                  <a:pt x="45936" y="201115"/>
                </a:lnTo>
                <a:lnTo>
                  <a:pt x="49674" y="211494"/>
                </a:lnTo>
                <a:lnTo>
                  <a:pt x="52166" y="219682"/>
                </a:lnTo>
                <a:lnTo>
                  <a:pt x="54934" y="232168"/>
                </a:lnTo>
                <a:lnTo>
                  <a:pt x="56943" y="236006"/>
                </a:lnTo>
                <a:lnTo>
                  <a:pt x="59552" y="238564"/>
                </a:lnTo>
                <a:lnTo>
                  <a:pt x="62561" y="240270"/>
                </a:lnTo>
                <a:lnTo>
                  <a:pt x="65837" y="241406"/>
                </a:lnTo>
                <a:lnTo>
                  <a:pt x="69292" y="242164"/>
                </a:lnTo>
                <a:lnTo>
                  <a:pt x="72864" y="242669"/>
                </a:lnTo>
                <a:lnTo>
                  <a:pt x="76516" y="243007"/>
                </a:lnTo>
                <a:lnTo>
                  <a:pt x="80220" y="243231"/>
                </a:lnTo>
                <a:lnTo>
                  <a:pt x="83960" y="243381"/>
                </a:lnTo>
                <a:lnTo>
                  <a:pt x="86453" y="242211"/>
                </a:lnTo>
                <a:lnTo>
                  <a:pt x="88115" y="240161"/>
                </a:lnTo>
                <a:lnTo>
                  <a:pt x="89223" y="237524"/>
                </a:lnTo>
                <a:lnTo>
                  <a:pt x="91232" y="235766"/>
                </a:lnTo>
                <a:lnTo>
                  <a:pt x="93841" y="234594"/>
                </a:lnTo>
                <a:lnTo>
                  <a:pt x="96851" y="233813"/>
                </a:lnTo>
                <a:lnTo>
                  <a:pt x="98857" y="232022"/>
                </a:lnTo>
                <a:lnTo>
                  <a:pt x="100194" y="229558"/>
                </a:lnTo>
                <a:lnTo>
                  <a:pt x="102951" y="222164"/>
                </a:lnTo>
                <a:lnTo>
                  <a:pt x="105464" y="216636"/>
                </a:lnTo>
                <a:lnTo>
                  <a:pt x="108409" y="210411"/>
                </a:lnTo>
                <a:lnTo>
                  <a:pt x="111643" y="204991"/>
                </a:lnTo>
                <a:lnTo>
                  <a:pt x="115068" y="200108"/>
                </a:lnTo>
                <a:lnTo>
                  <a:pt x="118622" y="195582"/>
                </a:lnTo>
                <a:lnTo>
                  <a:pt x="122261" y="190025"/>
                </a:lnTo>
                <a:lnTo>
                  <a:pt x="125957" y="183780"/>
                </a:lnTo>
                <a:lnTo>
                  <a:pt x="129691" y="177077"/>
                </a:lnTo>
                <a:lnTo>
                  <a:pt x="133451" y="167528"/>
                </a:lnTo>
                <a:lnTo>
                  <a:pt x="137227" y="156082"/>
                </a:lnTo>
                <a:lnTo>
                  <a:pt x="141015" y="143371"/>
                </a:lnTo>
                <a:lnTo>
                  <a:pt x="143540" y="132358"/>
                </a:lnTo>
                <a:lnTo>
                  <a:pt x="145223" y="122475"/>
                </a:lnTo>
                <a:lnTo>
                  <a:pt x="146345" y="113347"/>
                </a:lnTo>
                <a:lnTo>
                  <a:pt x="148363" y="104721"/>
                </a:lnTo>
                <a:lnTo>
                  <a:pt x="150979" y="96431"/>
                </a:lnTo>
                <a:lnTo>
                  <a:pt x="153992" y="88364"/>
                </a:lnTo>
                <a:lnTo>
                  <a:pt x="156001" y="80446"/>
                </a:lnTo>
                <a:lnTo>
                  <a:pt x="157341" y="72628"/>
                </a:lnTo>
                <a:lnTo>
                  <a:pt x="158234" y="64875"/>
                </a:lnTo>
                <a:lnTo>
                  <a:pt x="158829" y="57167"/>
                </a:lnTo>
                <a:lnTo>
                  <a:pt x="159226" y="49488"/>
                </a:lnTo>
                <a:lnTo>
                  <a:pt x="159667" y="34183"/>
                </a:lnTo>
                <a:lnTo>
                  <a:pt x="159988" y="80"/>
                </a:lnTo>
                <a:lnTo>
                  <a:pt x="159999" y="0"/>
                </a:lnTo>
                <a:lnTo>
                  <a:pt x="160005" y="1217"/>
                </a:lnTo>
                <a:lnTo>
                  <a:pt x="156627" y="12729"/>
                </a:lnTo>
                <a:lnTo>
                  <a:pt x="153948" y="21133"/>
                </a:lnTo>
                <a:lnTo>
                  <a:pt x="150971" y="33857"/>
                </a:lnTo>
                <a:lnTo>
                  <a:pt x="150177" y="39028"/>
                </a:lnTo>
                <a:lnTo>
                  <a:pt x="152682" y="51547"/>
                </a:lnTo>
                <a:lnTo>
                  <a:pt x="155128" y="58441"/>
                </a:lnTo>
                <a:lnTo>
                  <a:pt x="155488" y="65578"/>
                </a:lnTo>
                <a:lnTo>
                  <a:pt x="154459" y="72875"/>
                </a:lnTo>
                <a:lnTo>
                  <a:pt x="152502" y="80280"/>
                </a:lnTo>
                <a:lnTo>
                  <a:pt x="152468" y="87757"/>
                </a:lnTo>
                <a:lnTo>
                  <a:pt x="153716" y="95281"/>
                </a:lnTo>
                <a:lnTo>
                  <a:pt x="155817" y="102838"/>
                </a:lnTo>
                <a:lnTo>
                  <a:pt x="157218" y="112955"/>
                </a:lnTo>
                <a:lnTo>
                  <a:pt x="158152" y="124780"/>
                </a:lnTo>
                <a:lnTo>
                  <a:pt x="159189" y="148926"/>
                </a:lnTo>
                <a:lnTo>
                  <a:pt x="159650" y="168124"/>
                </a:lnTo>
                <a:lnTo>
                  <a:pt x="159987" y="244777"/>
                </a:lnTo>
                <a:lnTo>
                  <a:pt x="157458" y="268542"/>
                </a:lnTo>
                <a:lnTo>
                  <a:pt x="153232" y="297085"/>
                </a:lnTo>
                <a:lnTo>
                  <a:pt x="147874" y="328813"/>
                </a:lnTo>
                <a:lnTo>
                  <a:pt x="144303" y="352505"/>
                </a:lnTo>
                <a:lnTo>
                  <a:pt x="141922" y="370841"/>
                </a:lnTo>
                <a:lnTo>
                  <a:pt x="140335" y="385604"/>
                </a:lnTo>
                <a:lnTo>
                  <a:pt x="138006" y="396716"/>
                </a:lnTo>
                <a:lnTo>
                  <a:pt x="135184" y="405394"/>
                </a:lnTo>
                <a:lnTo>
                  <a:pt x="132032" y="412449"/>
                </a:lnTo>
                <a:lnTo>
                  <a:pt x="127392" y="419693"/>
                </a:lnTo>
                <a:lnTo>
                  <a:pt x="121757" y="427062"/>
                </a:lnTo>
                <a:lnTo>
                  <a:pt x="115461" y="434515"/>
                </a:lnTo>
                <a:lnTo>
                  <a:pt x="109994" y="440754"/>
                </a:lnTo>
                <a:lnTo>
                  <a:pt x="100533" y="451072"/>
                </a:lnTo>
                <a:lnTo>
                  <a:pt x="96231" y="454331"/>
                </a:lnTo>
                <a:lnTo>
                  <a:pt x="92094" y="456504"/>
                </a:lnTo>
                <a:lnTo>
                  <a:pt x="88066" y="457953"/>
                </a:lnTo>
                <a:lnTo>
                  <a:pt x="84110" y="458919"/>
                </a:lnTo>
                <a:lnTo>
                  <a:pt x="80203" y="459562"/>
                </a:lnTo>
                <a:lnTo>
                  <a:pt x="76329" y="459991"/>
                </a:lnTo>
                <a:lnTo>
                  <a:pt x="72476" y="459008"/>
                </a:lnTo>
                <a:lnTo>
                  <a:pt x="68637" y="457082"/>
                </a:lnTo>
                <a:lnTo>
                  <a:pt x="64808" y="454529"/>
                </a:lnTo>
                <a:lnTo>
                  <a:pt x="59715" y="451556"/>
                </a:lnTo>
                <a:lnTo>
                  <a:pt x="53780" y="448304"/>
                </a:lnTo>
                <a:lnTo>
                  <a:pt x="47283" y="444866"/>
                </a:lnTo>
                <a:lnTo>
                  <a:pt x="42952" y="441304"/>
                </a:lnTo>
                <a:lnTo>
                  <a:pt x="40064" y="437660"/>
                </a:lnTo>
                <a:lnTo>
                  <a:pt x="22860" y="4151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4"/>
          <p:cNvSpPr/>
          <p:nvPr/>
        </p:nvSpPr>
        <p:spPr>
          <a:xfrm>
            <a:off x="3600450" y="5840729"/>
            <a:ext cx="194310" cy="40876"/>
          </a:xfrm>
          <a:custGeom>
            <a:avLst/>
            <a:gdLst/>
            <a:ahLst/>
            <a:cxnLst/>
            <a:rect l="0" t="0" r="0" b="0"/>
            <a:pathLst>
              <a:path w="194310" h="40876">
                <a:moveTo>
                  <a:pt x="0" y="34290"/>
                </a:moveTo>
                <a:lnTo>
                  <a:pt x="12135" y="40358"/>
                </a:lnTo>
                <a:lnTo>
                  <a:pt x="16980" y="40875"/>
                </a:lnTo>
                <a:lnTo>
                  <a:pt x="21480" y="39950"/>
                </a:lnTo>
                <a:lnTo>
                  <a:pt x="25750" y="38064"/>
                </a:lnTo>
                <a:lnTo>
                  <a:pt x="31136" y="36806"/>
                </a:lnTo>
                <a:lnTo>
                  <a:pt x="37267" y="35968"/>
                </a:lnTo>
                <a:lnTo>
                  <a:pt x="43895" y="35408"/>
                </a:lnTo>
                <a:lnTo>
                  <a:pt x="49583" y="33766"/>
                </a:lnTo>
                <a:lnTo>
                  <a:pt x="54645" y="31401"/>
                </a:lnTo>
                <a:lnTo>
                  <a:pt x="59290" y="28554"/>
                </a:lnTo>
                <a:lnTo>
                  <a:pt x="64927" y="26656"/>
                </a:lnTo>
                <a:lnTo>
                  <a:pt x="71224" y="25391"/>
                </a:lnTo>
                <a:lnTo>
                  <a:pt x="77963" y="24547"/>
                </a:lnTo>
                <a:lnTo>
                  <a:pt x="84995" y="22715"/>
                </a:lnTo>
                <a:lnTo>
                  <a:pt x="92223" y="20223"/>
                </a:lnTo>
                <a:lnTo>
                  <a:pt x="99582" y="17292"/>
                </a:lnTo>
                <a:lnTo>
                  <a:pt x="109568" y="14069"/>
                </a:lnTo>
                <a:lnTo>
                  <a:pt x="121305" y="10649"/>
                </a:lnTo>
                <a:lnTo>
                  <a:pt x="134210" y="7100"/>
                </a:lnTo>
                <a:lnTo>
                  <a:pt x="145353" y="4733"/>
                </a:lnTo>
                <a:lnTo>
                  <a:pt x="155322" y="3156"/>
                </a:lnTo>
                <a:lnTo>
                  <a:pt x="177436" y="624"/>
                </a:lnTo>
                <a:lnTo>
                  <a:pt x="180521" y="416"/>
                </a:lnTo>
                <a:lnTo>
                  <a:pt x="183847" y="278"/>
                </a:lnTo>
                <a:lnTo>
                  <a:pt x="19430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5"/>
          <p:cNvSpPr/>
          <p:nvPr/>
        </p:nvSpPr>
        <p:spPr>
          <a:xfrm>
            <a:off x="3646170" y="5920739"/>
            <a:ext cx="205740" cy="80012"/>
          </a:xfrm>
          <a:custGeom>
            <a:avLst/>
            <a:gdLst/>
            <a:ahLst/>
            <a:cxnLst/>
            <a:rect l="0" t="0" r="0" b="0"/>
            <a:pathLst>
              <a:path w="205740" h="80012">
                <a:moveTo>
                  <a:pt x="0" y="80011"/>
                </a:moveTo>
                <a:lnTo>
                  <a:pt x="0" y="67875"/>
                </a:lnTo>
                <a:lnTo>
                  <a:pt x="1270" y="64300"/>
                </a:lnTo>
                <a:lnTo>
                  <a:pt x="3386" y="61917"/>
                </a:lnTo>
                <a:lnTo>
                  <a:pt x="6067" y="60328"/>
                </a:lnTo>
                <a:lnTo>
                  <a:pt x="82141" y="21838"/>
                </a:lnTo>
                <a:lnTo>
                  <a:pt x="91591" y="18369"/>
                </a:lnTo>
                <a:lnTo>
                  <a:pt x="100431" y="16056"/>
                </a:lnTo>
                <a:lnTo>
                  <a:pt x="108863" y="14514"/>
                </a:lnTo>
                <a:lnTo>
                  <a:pt x="117025" y="12216"/>
                </a:lnTo>
                <a:lnTo>
                  <a:pt x="125007" y="9414"/>
                </a:lnTo>
                <a:lnTo>
                  <a:pt x="132868" y="6276"/>
                </a:lnTo>
                <a:lnTo>
                  <a:pt x="141918" y="4184"/>
                </a:lnTo>
                <a:lnTo>
                  <a:pt x="151762" y="2790"/>
                </a:lnTo>
                <a:lnTo>
                  <a:pt x="170320" y="1240"/>
                </a:lnTo>
                <a:lnTo>
                  <a:pt x="177046" y="827"/>
                </a:ln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6"/>
          <p:cNvSpPr/>
          <p:nvPr/>
        </p:nvSpPr>
        <p:spPr>
          <a:xfrm>
            <a:off x="3966209" y="5625402"/>
            <a:ext cx="222966" cy="487187"/>
          </a:xfrm>
          <a:custGeom>
            <a:avLst/>
            <a:gdLst/>
            <a:ahLst/>
            <a:cxnLst/>
            <a:rect l="0" t="0" r="0" b="0"/>
            <a:pathLst>
              <a:path w="222966" h="487187">
                <a:moveTo>
                  <a:pt x="0" y="89598"/>
                </a:moveTo>
                <a:lnTo>
                  <a:pt x="12136" y="77462"/>
                </a:lnTo>
                <a:lnTo>
                  <a:pt x="16981" y="71347"/>
                </a:lnTo>
                <a:lnTo>
                  <a:pt x="21481" y="64731"/>
                </a:lnTo>
                <a:lnTo>
                  <a:pt x="25751" y="57780"/>
                </a:lnTo>
                <a:lnTo>
                  <a:pt x="32407" y="50606"/>
                </a:lnTo>
                <a:lnTo>
                  <a:pt x="40655" y="43283"/>
                </a:lnTo>
                <a:lnTo>
                  <a:pt x="49964" y="35861"/>
                </a:lnTo>
                <a:lnTo>
                  <a:pt x="57439" y="29643"/>
                </a:lnTo>
                <a:lnTo>
                  <a:pt x="63693" y="24228"/>
                </a:lnTo>
                <a:lnTo>
                  <a:pt x="69132" y="19348"/>
                </a:lnTo>
                <a:lnTo>
                  <a:pt x="75298" y="16094"/>
                </a:lnTo>
                <a:lnTo>
                  <a:pt x="81949" y="13925"/>
                </a:lnTo>
                <a:lnTo>
                  <a:pt x="88923" y="12479"/>
                </a:lnTo>
                <a:lnTo>
                  <a:pt x="94842" y="10245"/>
                </a:lnTo>
                <a:lnTo>
                  <a:pt x="100058" y="7486"/>
                </a:lnTo>
                <a:lnTo>
                  <a:pt x="104806" y="4376"/>
                </a:lnTo>
                <a:lnTo>
                  <a:pt x="110511" y="2303"/>
                </a:lnTo>
                <a:lnTo>
                  <a:pt x="116854" y="922"/>
                </a:lnTo>
                <a:lnTo>
                  <a:pt x="123623" y="0"/>
                </a:lnTo>
                <a:lnTo>
                  <a:pt x="130675" y="656"/>
                </a:lnTo>
                <a:lnTo>
                  <a:pt x="137917" y="2363"/>
                </a:lnTo>
                <a:lnTo>
                  <a:pt x="145285" y="4771"/>
                </a:lnTo>
                <a:lnTo>
                  <a:pt x="151467" y="7647"/>
                </a:lnTo>
                <a:lnTo>
                  <a:pt x="156858" y="10834"/>
                </a:lnTo>
                <a:lnTo>
                  <a:pt x="161722" y="14228"/>
                </a:lnTo>
                <a:lnTo>
                  <a:pt x="164965" y="17762"/>
                </a:lnTo>
                <a:lnTo>
                  <a:pt x="167127" y="21387"/>
                </a:lnTo>
                <a:lnTo>
                  <a:pt x="168568" y="25074"/>
                </a:lnTo>
                <a:lnTo>
                  <a:pt x="170169" y="39330"/>
                </a:lnTo>
                <a:lnTo>
                  <a:pt x="170596" y="48466"/>
                </a:lnTo>
                <a:lnTo>
                  <a:pt x="169611" y="57096"/>
                </a:lnTo>
                <a:lnTo>
                  <a:pt x="167684" y="65390"/>
                </a:lnTo>
                <a:lnTo>
                  <a:pt x="165130" y="73459"/>
                </a:lnTo>
                <a:lnTo>
                  <a:pt x="160887" y="85189"/>
                </a:lnTo>
                <a:lnTo>
                  <a:pt x="149399" y="115154"/>
                </a:lnTo>
                <a:lnTo>
                  <a:pt x="142779" y="128226"/>
                </a:lnTo>
                <a:lnTo>
                  <a:pt x="135826" y="139479"/>
                </a:lnTo>
                <a:lnTo>
                  <a:pt x="128651" y="149522"/>
                </a:lnTo>
                <a:lnTo>
                  <a:pt x="121327" y="162567"/>
                </a:lnTo>
                <a:lnTo>
                  <a:pt x="113905" y="177614"/>
                </a:lnTo>
                <a:lnTo>
                  <a:pt x="106417" y="193995"/>
                </a:lnTo>
                <a:lnTo>
                  <a:pt x="98885" y="207456"/>
                </a:lnTo>
                <a:lnTo>
                  <a:pt x="91323" y="218970"/>
                </a:lnTo>
                <a:lnTo>
                  <a:pt x="83743" y="229186"/>
                </a:lnTo>
                <a:lnTo>
                  <a:pt x="77418" y="237266"/>
                </a:lnTo>
                <a:lnTo>
                  <a:pt x="71933" y="243923"/>
                </a:lnTo>
                <a:lnTo>
                  <a:pt x="67005" y="249631"/>
                </a:lnTo>
                <a:lnTo>
                  <a:pt x="67530" y="250897"/>
                </a:lnTo>
                <a:lnTo>
                  <a:pt x="71691" y="249200"/>
                </a:lnTo>
                <a:lnTo>
                  <a:pt x="78274" y="245529"/>
                </a:lnTo>
                <a:lnTo>
                  <a:pt x="83932" y="240542"/>
                </a:lnTo>
                <a:lnTo>
                  <a:pt x="88976" y="234677"/>
                </a:lnTo>
                <a:lnTo>
                  <a:pt x="93607" y="228227"/>
                </a:lnTo>
                <a:lnTo>
                  <a:pt x="99235" y="223927"/>
                </a:lnTo>
                <a:lnTo>
                  <a:pt x="105527" y="221060"/>
                </a:lnTo>
                <a:lnTo>
                  <a:pt x="112261" y="219149"/>
                </a:lnTo>
                <a:lnTo>
                  <a:pt x="119291" y="216605"/>
                </a:lnTo>
                <a:lnTo>
                  <a:pt x="126518" y="213640"/>
                </a:lnTo>
                <a:lnTo>
                  <a:pt x="133875" y="210392"/>
                </a:lnTo>
                <a:lnTo>
                  <a:pt x="140050" y="208227"/>
                </a:lnTo>
                <a:lnTo>
                  <a:pt x="145437" y="206784"/>
                </a:lnTo>
                <a:lnTo>
                  <a:pt x="150298" y="205822"/>
                </a:lnTo>
                <a:lnTo>
                  <a:pt x="156079" y="203910"/>
                </a:lnTo>
                <a:lnTo>
                  <a:pt x="162473" y="201366"/>
                </a:lnTo>
                <a:lnTo>
                  <a:pt x="169275" y="198400"/>
                </a:lnTo>
                <a:lnTo>
                  <a:pt x="175080" y="197692"/>
                </a:lnTo>
                <a:lnTo>
                  <a:pt x="180220" y="198491"/>
                </a:lnTo>
                <a:lnTo>
                  <a:pt x="184917" y="200293"/>
                </a:lnTo>
                <a:lnTo>
                  <a:pt x="190588" y="201495"/>
                </a:lnTo>
                <a:lnTo>
                  <a:pt x="196909" y="202296"/>
                </a:lnTo>
                <a:lnTo>
                  <a:pt x="203663" y="202830"/>
                </a:lnTo>
                <a:lnTo>
                  <a:pt x="208166" y="205726"/>
                </a:lnTo>
                <a:lnTo>
                  <a:pt x="211167" y="210196"/>
                </a:lnTo>
                <a:lnTo>
                  <a:pt x="215772" y="220667"/>
                </a:lnTo>
                <a:lnTo>
                  <a:pt x="222053" y="229553"/>
                </a:lnTo>
                <a:lnTo>
                  <a:pt x="222965" y="236242"/>
                </a:lnTo>
                <a:lnTo>
                  <a:pt x="222304" y="244510"/>
                </a:lnTo>
                <a:lnTo>
                  <a:pt x="220592" y="253832"/>
                </a:lnTo>
                <a:lnTo>
                  <a:pt x="219452" y="262588"/>
                </a:lnTo>
                <a:lnTo>
                  <a:pt x="218691" y="270964"/>
                </a:lnTo>
                <a:lnTo>
                  <a:pt x="218185" y="279089"/>
                </a:lnTo>
                <a:lnTo>
                  <a:pt x="216577" y="288315"/>
                </a:lnTo>
                <a:lnTo>
                  <a:pt x="214235" y="298276"/>
                </a:lnTo>
                <a:lnTo>
                  <a:pt x="211403" y="308726"/>
                </a:lnTo>
                <a:lnTo>
                  <a:pt x="206976" y="319503"/>
                </a:lnTo>
                <a:lnTo>
                  <a:pt x="201484" y="330498"/>
                </a:lnTo>
                <a:lnTo>
                  <a:pt x="195283" y="341638"/>
                </a:lnTo>
                <a:lnTo>
                  <a:pt x="189879" y="352874"/>
                </a:lnTo>
                <a:lnTo>
                  <a:pt x="185006" y="364175"/>
                </a:lnTo>
                <a:lnTo>
                  <a:pt x="180488" y="375520"/>
                </a:lnTo>
                <a:lnTo>
                  <a:pt x="174935" y="385622"/>
                </a:lnTo>
                <a:lnTo>
                  <a:pt x="168694" y="394897"/>
                </a:lnTo>
                <a:lnTo>
                  <a:pt x="161993" y="403620"/>
                </a:lnTo>
                <a:lnTo>
                  <a:pt x="154985" y="411977"/>
                </a:lnTo>
                <a:lnTo>
                  <a:pt x="147774" y="420087"/>
                </a:lnTo>
                <a:lnTo>
                  <a:pt x="140426" y="428033"/>
                </a:lnTo>
                <a:lnTo>
                  <a:pt x="134258" y="435871"/>
                </a:lnTo>
                <a:lnTo>
                  <a:pt x="128875" y="443636"/>
                </a:lnTo>
                <a:lnTo>
                  <a:pt x="124017" y="451354"/>
                </a:lnTo>
                <a:lnTo>
                  <a:pt x="119508" y="457768"/>
                </a:lnTo>
                <a:lnTo>
                  <a:pt x="115232" y="463315"/>
                </a:lnTo>
                <a:lnTo>
                  <a:pt x="111112" y="468283"/>
                </a:lnTo>
                <a:lnTo>
                  <a:pt x="105825" y="472864"/>
                </a:lnTo>
                <a:lnTo>
                  <a:pt x="99760" y="477188"/>
                </a:lnTo>
                <a:lnTo>
                  <a:pt x="93177" y="481341"/>
                </a:lnTo>
                <a:lnTo>
                  <a:pt x="87518" y="484110"/>
                </a:lnTo>
                <a:lnTo>
                  <a:pt x="82476" y="485956"/>
                </a:lnTo>
                <a:lnTo>
                  <a:pt x="77844" y="487186"/>
                </a:lnTo>
                <a:lnTo>
                  <a:pt x="73486" y="486737"/>
                </a:lnTo>
                <a:lnTo>
                  <a:pt x="69311" y="485167"/>
                </a:lnTo>
                <a:lnTo>
                  <a:pt x="59553" y="479590"/>
                </a:lnTo>
                <a:lnTo>
                  <a:pt x="58752" y="477863"/>
                </a:lnTo>
                <a:lnTo>
                  <a:pt x="57150" y="4667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67"/>
          <p:cNvSpPr/>
          <p:nvPr/>
        </p:nvSpPr>
        <p:spPr>
          <a:xfrm>
            <a:off x="4251959" y="5688541"/>
            <a:ext cx="228306" cy="529323"/>
          </a:xfrm>
          <a:custGeom>
            <a:avLst/>
            <a:gdLst/>
            <a:ahLst/>
            <a:cxnLst/>
            <a:rect l="0" t="0" r="0" b="0"/>
            <a:pathLst>
              <a:path w="228306" h="529323">
                <a:moveTo>
                  <a:pt x="0" y="72178"/>
                </a:moveTo>
                <a:lnTo>
                  <a:pt x="6069" y="90382"/>
                </a:lnTo>
                <a:lnTo>
                  <a:pt x="10396" y="100824"/>
                </a:lnTo>
                <a:lnTo>
                  <a:pt x="15821" y="112866"/>
                </a:lnTo>
                <a:lnTo>
                  <a:pt x="21977" y="125973"/>
                </a:lnTo>
                <a:lnTo>
                  <a:pt x="26082" y="137252"/>
                </a:lnTo>
                <a:lnTo>
                  <a:pt x="28818" y="147310"/>
                </a:lnTo>
                <a:lnTo>
                  <a:pt x="30642" y="156557"/>
                </a:lnTo>
                <a:lnTo>
                  <a:pt x="34398" y="167801"/>
                </a:lnTo>
                <a:lnTo>
                  <a:pt x="39443" y="180376"/>
                </a:lnTo>
                <a:lnTo>
                  <a:pt x="45345" y="193841"/>
                </a:lnTo>
                <a:lnTo>
                  <a:pt x="49280" y="204086"/>
                </a:lnTo>
                <a:lnTo>
                  <a:pt x="53652" y="218858"/>
                </a:lnTo>
                <a:lnTo>
                  <a:pt x="58982" y="229656"/>
                </a:lnTo>
                <a:lnTo>
                  <a:pt x="62182" y="234314"/>
                </a:lnTo>
                <a:lnTo>
                  <a:pt x="65585" y="237419"/>
                </a:lnTo>
                <a:lnTo>
                  <a:pt x="69123" y="239489"/>
                </a:lnTo>
                <a:lnTo>
                  <a:pt x="72752" y="240869"/>
                </a:lnTo>
                <a:lnTo>
                  <a:pt x="76442" y="241789"/>
                </a:lnTo>
                <a:lnTo>
                  <a:pt x="80171" y="242402"/>
                </a:lnTo>
                <a:lnTo>
                  <a:pt x="83928" y="242811"/>
                </a:lnTo>
                <a:lnTo>
                  <a:pt x="87702" y="241813"/>
                </a:lnTo>
                <a:lnTo>
                  <a:pt x="91488" y="239878"/>
                </a:lnTo>
                <a:lnTo>
                  <a:pt x="95283" y="237318"/>
                </a:lnTo>
                <a:lnTo>
                  <a:pt x="99082" y="235612"/>
                </a:lnTo>
                <a:lnTo>
                  <a:pt x="102885" y="234474"/>
                </a:lnTo>
                <a:lnTo>
                  <a:pt x="106690" y="233716"/>
                </a:lnTo>
                <a:lnTo>
                  <a:pt x="109227" y="230670"/>
                </a:lnTo>
                <a:lnTo>
                  <a:pt x="110918" y="226100"/>
                </a:lnTo>
                <a:lnTo>
                  <a:pt x="114067" y="212978"/>
                </a:lnTo>
                <a:lnTo>
                  <a:pt x="119700" y="194446"/>
                </a:lnTo>
                <a:lnTo>
                  <a:pt x="122980" y="181630"/>
                </a:lnTo>
                <a:lnTo>
                  <a:pt x="141110" y="103274"/>
                </a:lnTo>
                <a:lnTo>
                  <a:pt x="144874" y="90369"/>
                </a:lnTo>
                <a:lnTo>
                  <a:pt x="148653" y="79225"/>
                </a:lnTo>
                <a:lnTo>
                  <a:pt x="152442" y="69256"/>
                </a:lnTo>
                <a:lnTo>
                  <a:pt x="154968" y="60070"/>
                </a:lnTo>
                <a:lnTo>
                  <a:pt x="156652" y="51406"/>
                </a:lnTo>
                <a:lnTo>
                  <a:pt x="159793" y="35006"/>
                </a:lnTo>
                <a:lnTo>
                  <a:pt x="165423" y="19251"/>
                </a:lnTo>
                <a:lnTo>
                  <a:pt x="168771" y="7169"/>
                </a:lnTo>
                <a:lnTo>
                  <a:pt x="170260" y="105"/>
                </a:lnTo>
                <a:lnTo>
                  <a:pt x="170657" y="0"/>
                </a:lnTo>
                <a:lnTo>
                  <a:pt x="170921" y="1199"/>
                </a:lnTo>
                <a:lnTo>
                  <a:pt x="177362" y="8955"/>
                </a:lnTo>
                <a:lnTo>
                  <a:pt x="179201" y="12250"/>
                </a:lnTo>
                <a:lnTo>
                  <a:pt x="183060" y="22954"/>
                </a:lnTo>
                <a:lnTo>
                  <a:pt x="188464" y="30404"/>
                </a:lnTo>
                <a:lnTo>
                  <a:pt x="195099" y="41336"/>
                </a:lnTo>
                <a:lnTo>
                  <a:pt x="198646" y="47806"/>
                </a:lnTo>
                <a:lnTo>
                  <a:pt x="202588" y="61770"/>
                </a:lnTo>
                <a:lnTo>
                  <a:pt x="203639" y="69049"/>
                </a:lnTo>
                <a:lnTo>
                  <a:pt x="206879" y="84062"/>
                </a:lnTo>
                <a:lnTo>
                  <a:pt x="217253" y="127837"/>
                </a:lnTo>
                <a:lnTo>
                  <a:pt x="221036" y="147384"/>
                </a:lnTo>
                <a:lnTo>
                  <a:pt x="223557" y="164225"/>
                </a:lnTo>
                <a:lnTo>
                  <a:pt x="225239" y="179264"/>
                </a:lnTo>
                <a:lnTo>
                  <a:pt x="226359" y="195638"/>
                </a:lnTo>
                <a:lnTo>
                  <a:pt x="227106" y="212904"/>
                </a:lnTo>
                <a:lnTo>
                  <a:pt x="227936" y="247754"/>
                </a:lnTo>
                <a:lnTo>
                  <a:pt x="228305" y="280175"/>
                </a:lnTo>
                <a:lnTo>
                  <a:pt x="227134" y="293393"/>
                </a:lnTo>
                <a:lnTo>
                  <a:pt x="225083" y="304745"/>
                </a:lnTo>
                <a:lnTo>
                  <a:pt x="222445" y="314853"/>
                </a:lnTo>
                <a:lnTo>
                  <a:pt x="219417" y="329211"/>
                </a:lnTo>
                <a:lnTo>
                  <a:pt x="212666" y="365485"/>
                </a:lnTo>
                <a:lnTo>
                  <a:pt x="207818" y="384556"/>
                </a:lnTo>
                <a:lnTo>
                  <a:pt x="202045" y="403620"/>
                </a:lnTo>
                <a:lnTo>
                  <a:pt x="195657" y="422680"/>
                </a:lnTo>
                <a:lnTo>
                  <a:pt x="190128" y="437926"/>
                </a:lnTo>
                <a:lnTo>
                  <a:pt x="185172" y="450630"/>
                </a:lnTo>
                <a:lnTo>
                  <a:pt x="180598" y="461640"/>
                </a:lnTo>
                <a:lnTo>
                  <a:pt x="175009" y="472789"/>
                </a:lnTo>
                <a:lnTo>
                  <a:pt x="168743" y="484032"/>
                </a:lnTo>
                <a:lnTo>
                  <a:pt x="162025" y="495337"/>
                </a:lnTo>
                <a:lnTo>
                  <a:pt x="155007" y="502875"/>
                </a:lnTo>
                <a:lnTo>
                  <a:pt x="147788" y="507899"/>
                </a:lnTo>
                <a:lnTo>
                  <a:pt x="140436" y="511249"/>
                </a:lnTo>
                <a:lnTo>
                  <a:pt x="135534" y="514752"/>
                </a:lnTo>
                <a:lnTo>
                  <a:pt x="132266" y="518358"/>
                </a:lnTo>
                <a:lnTo>
                  <a:pt x="130088" y="522032"/>
                </a:lnTo>
                <a:lnTo>
                  <a:pt x="127365" y="524480"/>
                </a:lnTo>
                <a:lnTo>
                  <a:pt x="124280" y="526113"/>
                </a:lnTo>
                <a:lnTo>
                  <a:pt x="117466" y="527927"/>
                </a:lnTo>
                <a:lnTo>
                  <a:pt x="113871" y="528411"/>
                </a:lnTo>
                <a:lnTo>
                  <a:pt x="110204" y="528734"/>
                </a:lnTo>
                <a:lnTo>
                  <a:pt x="105220" y="528949"/>
                </a:lnTo>
                <a:lnTo>
                  <a:pt x="83832" y="529322"/>
                </a:lnTo>
                <a:lnTo>
                  <a:pt x="81288" y="528070"/>
                </a:lnTo>
                <a:lnTo>
                  <a:pt x="75075" y="523294"/>
                </a:lnTo>
                <a:lnTo>
                  <a:pt x="72910" y="520242"/>
                </a:lnTo>
                <a:lnTo>
                  <a:pt x="70505" y="513465"/>
                </a:lnTo>
                <a:lnTo>
                  <a:pt x="69436" y="506219"/>
                </a:lnTo>
                <a:lnTo>
                  <a:pt x="68581" y="4950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68"/>
          <p:cNvSpPr/>
          <p:nvPr/>
        </p:nvSpPr>
        <p:spPr>
          <a:xfrm>
            <a:off x="4583429" y="5680709"/>
            <a:ext cx="228601" cy="57151"/>
          </a:xfrm>
          <a:custGeom>
            <a:avLst/>
            <a:gdLst/>
            <a:ahLst/>
            <a:cxnLst/>
            <a:rect l="0" t="0" r="0" b="0"/>
            <a:pathLst>
              <a:path w="228601" h="57151">
                <a:moveTo>
                  <a:pt x="0" y="57150"/>
                </a:moveTo>
                <a:lnTo>
                  <a:pt x="18204" y="51083"/>
                </a:lnTo>
                <a:lnTo>
                  <a:pt x="24836" y="49295"/>
                </a:lnTo>
                <a:lnTo>
                  <a:pt x="30528" y="48104"/>
                </a:lnTo>
                <a:lnTo>
                  <a:pt x="35592" y="47309"/>
                </a:lnTo>
                <a:lnTo>
                  <a:pt x="73058" y="40123"/>
                </a:lnTo>
                <a:lnTo>
                  <a:pt x="90616" y="35639"/>
                </a:lnTo>
                <a:lnTo>
                  <a:pt x="109941" y="30109"/>
                </a:lnTo>
                <a:lnTo>
                  <a:pt x="130444" y="23883"/>
                </a:lnTo>
                <a:lnTo>
                  <a:pt x="146653" y="19732"/>
                </a:lnTo>
                <a:lnTo>
                  <a:pt x="159999" y="16965"/>
                </a:lnTo>
                <a:lnTo>
                  <a:pt x="171436" y="15120"/>
                </a:lnTo>
                <a:lnTo>
                  <a:pt x="180331" y="13890"/>
                </a:lnTo>
                <a:lnTo>
                  <a:pt x="187531" y="13070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69"/>
          <p:cNvSpPr/>
          <p:nvPr/>
        </p:nvSpPr>
        <p:spPr>
          <a:xfrm>
            <a:off x="4674870" y="5577839"/>
            <a:ext cx="22860" cy="377191"/>
          </a:xfrm>
          <a:custGeom>
            <a:avLst/>
            <a:gdLst/>
            <a:ahLst/>
            <a:cxnLst/>
            <a:rect l="0" t="0" r="0" b="0"/>
            <a:pathLst>
              <a:path w="22860" h="377191">
                <a:moveTo>
                  <a:pt x="0" y="0"/>
                </a:moveTo>
                <a:lnTo>
                  <a:pt x="0" y="71940"/>
                </a:lnTo>
                <a:lnTo>
                  <a:pt x="1270" y="84790"/>
                </a:lnTo>
                <a:lnTo>
                  <a:pt x="3386" y="95897"/>
                </a:lnTo>
                <a:lnTo>
                  <a:pt x="6067" y="105841"/>
                </a:lnTo>
                <a:lnTo>
                  <a:pt x="7855" y="116281"/>
                </a:lnTo>
                <a:lnTo>
                  <a:pt x="9046" y="127051"/>
                </a:lnTo>
                <a:lnTo>
                  <a:pt x="9840" y="138041"/>
                </a:lnTo>
                <a:lnTo>
                  <a:pt x="10371" y="151717"/>
                </a:lnTo>
                <a:lnTo>
                  <a:pt x="11116" y="198765"/>
                </a:lnTo>
                <a:lnTo>
                  <a:pt x="11417" y="299203"/>
                </a:lnTo>
                <a:lnTo>
                  <a:pt x="12691" y="312499"/>
                </a:lnTo>
                <a:lnTo>
                  <a:pt x="14811" y="323903"/>
                </a:lnTo>
                <a:lnTo>
                  <a:pt x="17493" y="334045"/>
                </a:lnTo>
                <a:lnTo>
                  <a:pt x="19283" y="343347"/>
                </a:lnTo>
                <a:lnTo>
                  <a:pt x="20475" y="352088"/>
                </a:lnTo>
                <a:lnTo>
                  <a:pt x="22859" y="3771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70"/>
          <p:cNvSpPr/>
          <p:nvPr/>
        </p:nvSpPr>
        <p:spPr>
          <a:xfrm>
            <a:off x="4840144" y="5463539"/>
            <a:ext cx="40466" cy="457201"/>
          </a:xfrm>
          <a:custGeom>
            <a:avLst/>
            <a:gdLst/>
            <a:ahLst/>
            <a:cxnLst/>
            <a:rect l="0" t="0" r="0" b="0"/>
            <a:pathLst>
              <a:path w="40466" h="457201">
                <a:moveTo>
                  <a:pt x="40465" y="0"/>
                </a:moveTo>
                <a:lnTo>
                  <a:pt x="34398" y="18204"/>
                </a:lnTo>
                <a:lnTo>
                  <a:pt x="32610" y="26106"/>
                </a:lnTo>
                <a:lnTo>
                  <a:pt x="31419" y="33914"/>
                </a:lnTo>
                <a:lnTo>
                  <a:pt x="30624" y="41659"/>
                </a:lnTo>
                <a:lnTo>
                  <a:pt x="30095" y="50633"/>
                </a:lnTo>
                <a:lnTo>
                  <a:pt x="29506" y="70764"/>
                </a:lnTo>
                <a:lnTo>
                  <a:pt x="28079" y="80196"/>
                </a:lnTo>
                <a:lnTo>
                  <a:pt x="25858" y="89024"/>
                </a:lnTo>
                <a:lnTo>
                  <a:pt x="23107" y="97450"/>
                </a:lnTo>
                <a:lnTo>
                  <a:pt x="20003" y="111957"/>
                </a:lnTo>
                <a:lnTo>
                  <a:pt x="16664" y="130518"/>
                </a:lnTo>
                <a:lnTo>
                  <a:pt x="13168" y="151782"/>
                </a:lnTo>
                <a:lnTo>
                  <a:pt x="10837" y="169768"/>
                </a:lnTo>
                <a:lnTo>
                  <a:pt x="9284" y="185569"/>
                </a:lnTo>
                <a:lnTo>
                  <a:pt x="8248" y="199913"/>
                </a:lnTo>
                <a:lnTo>
                  <a:pt x="722" y="274710"/>
                </a:lnTo>
                <a:lnTo>
                  <a:pt x="0" y="305060"/>
                </a:lnTo>
                <a:lnTo>
                  <a:pt x="788" y="336724"/>
                </a:lnTo>
                <a:lnTo>
                  <a:pt x="4579" y="412191"/>
                </a:lnTo>
                <a:lnTo>
                  <a:pt x="17606" y="4572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71"/>
          <p:cNvSpPr/>
          <p:nvPr/>
        </p:nvSpPr>
        <p:spPr>
          <a:xfrm>
            <a:off x="4938436" y="5511579"/>
            <a:ext cx="147242" cy="303734"/>
          </a:xfrm>
          <a:custGeom>
            <a:avLst/>
            <a:gdLst/>
            <a:ahLst/>
            <a:cxnLst/>
            <a:rect l="0" t="0" r="0" b="0"/>
            <a:pathLst>
              <a:path w="147242" h="303734">
                <a:moveTo>
                  <a:pt x="56473" y="43400"/>
                </a:moveTo>
                <a:lnTo>
                  <a:pt x="44338" y="55536"/>
                </a:lnTo>
                <a:lnTo>
                  <a:pt x="39493" y="61651"/>
                </a:lnTo>
                <a:lnTo>
                  <a:pt x="34993" y="68268"/>
                </a:lnTo>
                <a:lnTo>
                  <a:pt x="30723" y="75219"/>
                </a:lnTo>
                <a:lnTo>
                  <a:pt x="26607" y="86202"/>
                </a:lnTo>
                <a:lnTo>
                  <a:pt x="22592" y="99875"/>
                </a:lnTo>
                <a:lnTo>
                  <a:pt x="18646" y="115340"/>
                </a:lnTo>
                <a:lnTo>
                  <a:pt x="14745" y="129460"/>
                </a:lnTo>
                <a:lnTo>
                  <a:pt x="7024" y="155309"/>
                </a:lnTo>
                <a:lnTo>
                  <a:pt x="4458" y="167536"/>
                </a:lnTo>
                <a:lnTo>
                  <a:pt x="2746" y="179498"/>
                </a:lnTo>
                <a:lnTo>
                  <a:pt x="1605" y="191282"/>
                </a:lnTo>
                <a:lnTo>
                  <a:pt x="845" y="204218"/>
                </a:lnTo>
                <a:lnTo>
                  <a:pt x="0" y="232139"/>
                </a:lnTo>
                <a:lnTo>
                  <a:pt x="1044" y="244156"/>
                </a:lnTo>
                <a:lnTo>
                  <a:pt x="3011" y="254707"/>
                </a:lnTo>
                <a:lnTo>
                  <a:pt x="5592" y="264282"/>
                </a:lnTo>
                <a:lnTo>
                  <a:pt x="8582" y="271935"/>
                </a:lnTo>
                <a:lnTo>
                  <a:pt x="11846" y="278307"/>
                </a:lnTo>
                <a:lnTo>
                  <a:pt x="15292" y="283825"/>
                </a:lnTo>
                <a:lnTo>
                  <a:pt x="20129" y="288773"/>
                </a:lnTo>
                <a:lnTo>
                  <a:pt x="25894" y="293342"/>
                </a:lnTo>
                <a:lnTo>
                  <a:pt x="32277" y="297658"/>
                </a:lnTo>
                <a:lnTo>
                  <a:pt x="37803" y="300536"/>
                </a:lnTo>
                <a:lnTo>
                  <a:pt x="42756" y="302454"/>
                </a:lnTo>
                <a:lnTo>
                  <a:pt x="47329" y="303733"/>
                </a:lnTo>
                <a:lnTo>
                  <a:pt x="51647" y="303315"/>
                </a:lnTo>
                <a:lnTo>
                  <a:pt x="55796" y="301767"/>
                </a:lnTo>
                <a:lnTo>
                  <a:pt x="59832" y="299465"/>
                </a:lnTo>
                <a:lnTo>
                  <a:pt x="63792" y="297930"/>
                </a:lnTo>
                <a:lnTo>
                  <a:pt x="67703" y="296907"/>
                </a:lnTo>
                <a:lnTo>
                  <a:pt x="71580" y="296225"/>
                </a:lnTo>
                <a:lnTo>
                  <a:pt x="76704" y="291960"/>
                </a:lnTo>
                <a:lnTo>
                  <a:pt x="82661" y="285307"/>
                </a:lnTo>
                <a:lnTo>
                  <a:pt x="89172" y="277061"/>
                </a:lnTo>
                <a:lnTo>
                  <a:pt x="94782" y="270294"/>
                </a:lnTo>
                <a:lnTo>
                  <a:pt x="99792" y="264513"/>
                </a:lnTo>
                <a:lnTo>
                  <a:pt x="104403" y="259389"/>
                </a:lnTo>
                <a:lnTo>
                  <a:pt x="108747" y="253433"/>
                </a:lnTo>
                <a:lnTo>
                  <a:pt x="112912" y="246922"/>
                </a:lnTo>
                <a:lnTo>
                  <a:pt x="116959" y="240042"/>
                </a:lnTo>
                <a:lnTo>
                  <a:pt x="120927" y="232914"/>
                </a:lnTo>
                <a:lnTo>
                  <a:pt x="128723" y="218222"/>
                </a:lnTo>
                <a:lnTo>
                  <a:pt x="132580" y="206938"/>
                </a:lnTo>
                <a:lnTo>
                  <a:pt x="136421" y="193066"/>
                </a:lnTo>
                <a:lnTo>
                  <a:pt x="140252" y="177467"/>
                </a:lnTo>
                <a:lnTo>
                  <a:pt x="142806" y="161989"/>
                </a:lnTo>
                <a:lnTo>
                  <a:pt x="144508" y="146589"/>
                </a:lnTo>
                <a:lnTo>
                  <a:pt x="145643" y="131243"/>
                </a:lnTo>
                <a:lnTo>
                  <a:pt x="146905" y="107418"/>
                </a:lnTo>
                <a:lnTo>
                  <a:pt x="147241" y="97509"/>
                </a:lnTo>
                <a:lnTo>
                  <a:pt x="146195" y="88363"/>
                </a:lnTo>
                <a:lnTo>
                  <a:pt x="144228" y="79725"/>
                </a:lnTo>
                <a:lnTo>
                  <a:pt x="141646" y="71427"/>
                </a:lnTo>
                <a:lnTo>
                  <a:pt x="138656" y="63355"/>
                </a:lnTo>
                <a:lnTo>
                  <a:pt x="135391" y="55433"/>
                </a:lnTo>
                <a:lnTo>
                  <a:pt x="131945" y="47613"/>
                </a:lnTo>
                <a:lnTo>
                  <a:pt x="128378" y="41128"/>
                </a:lnTo>
                <a:lnTo>
                  <a:pt x="124730" y="35536"/>
                </a:lnTo>
                <a:lnTo>
                  <a:pt x="121028" y="30537"/>
                </a:lnTo>
                <a:lnTo>
                  <a:pt x="116020" y="25935"/>
                </a:lnTo>
                <a:lnTo>
                  <a:pt x="110141" y="21597"/>
                </a:lnTo>
                <a:lnTo>
                  <a:pt x="103682" y="17435"/>
                </a:lnTo>
                <a:lnTo>
                  <a:pt x="96836" y="13390"/>
                </a:lnTo>
                <a:lnTo>
                  <a:pt x="89732" y="9423"/>
                </a:lnTo>
                <a:lnTo>
                  <a:pt x="82456" y="5509"/>
                </a:lnTo>
                <a:lnTo>
                  <a:pt x="75065" y="2900"/>
                </a:lnTo>
                <a:lnTo>
                  <a:pt x="67598" y="1160"/>
                </a:lnTo>
                <a:lnTo>
                  <a:pt x="60080" y="0"/>
                </a:lnTo>
                <a:lnTo>
                  <a:pt x="53798" y="497"/>
                </a:lnTo>
                <a:lnTo>
                  <a:pt x="48340" y="2098"/>
                </a:lnTo>
                <a:lnTo>
                  <a:pt x="43431" y="4435"/>
                </a:lnTo>
                <a:lnTo>
                  <a:pt x="38889" y="5994"/>
                </a:lnTo>
                <a:lnTo>
                  <a:pt x="34590" y="7033"/>
                </a:lnTo>
                <a:lnTo>
                  <a:pt x="22184" y="91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72"/>
          <p:cNvSpPr/>
          <p:nvPr/>
        </p:nvSpPr>
        <p:spPr>
          <a:xfrm>
            <a:off x="4034790" y="6263639"/>
            <a:ext cx="125731" cy="11431"/>
          </a:xfrm>
          <a:custGeom>
            <a:avLst/>
            <a:gdLst/>
            <a:ahLst/>
            <a:cxnLst/>
            <a:rect l="0" t="0" r="0" b="0"/>
            <a:pathLst>
              <a:path w="125731" h="11431">
                <a:moveTo>
                  <a:pt x="0" y="11430"/>
                </a:moveTo>
                <a:lnTo>
                  <a:pt x="54067" y="11430"/>
                </a:lnTo>
                <a:lnTo>
                  <a:pt x="61445" y="10161"/>
                </a:lnTo>
                <a:lnTo>
                  <a:pt x="68903" y="8044"/>
                </a:lnTo>
                <a:lnTo>
                  <a:pt x="12573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73"/>
          <p:cNvSpPr/>
          <p:nvPr/>
        </p:nvSpPr>
        <p:spPr>
          <a:xfrm>
            <a:off x="4194809" y="6029191"/>
            <a:ext cx="159864" cy="428760"/>
          </a:xfrm>
          <a:custGeom>
            <a:avLst/>
            <a:gdLst/>
            <a:ahLst/>
            <a:cxnLst/>
            <a:rect l="0" t="0" r="0" b="0"/>
            <a:pathLst>
              <a:path w="159864" h="428760">
                <a:moveTo>
                  <a:pt x="0" y="131578"/>
                </a:moveTo>
                <a:lnTo>
                  <a:pt x="6069" y="113375"/>
                </a:lnTo>
                <a:lnTo>
                  <a:pt x="9126" y="105473"/>
                </a:lnTo>
                <a:lnTo>
                  <a:pt x="12434" y="97665"/>
                </a:lnTo>
                <a:lnTo>
                  <a:pt x="15910" y="89919"/>
                </a:lnTo>
                <a:lnTo>
                  <a:pt x="20767" y="83486"/>
                </a:lnTo>
                <a:lnTo>
                  <a:pt x="26545" y="77927"/>
                </a:lnTo>
                <a:lnTo>
                  <a:pt x="32937" y="72951"/>
                </a:lnTo>
                <a:lnTo>
                  <a:pt x="41008" y="64553"/>
                </a:lnTo>
                <a:lnTo>
                  <a:pt x="50199" y="53875"/>
                </a:lnTo>
                <a:lnTo>
                  <a:pt x="60136" y="41676"/>
                </a:lnTo>
                <a:lnTo>
                  <a:pt x="69301" y="32273"/>
                </a:lnTo>
                <a:lnTo>
                  <a:pt x="77951" y="24735"/>
                </a:lnTo>
                <a:lnTo>
                  <a:pt x="86257" y="18440"/>
                </a:lnTo>
                <a:lnTo>
                  <a:pt x="93065" y="14242"/>
                </a:lnTo>
                <a:lnTo>
                  <a:pt x="98874" y="11445"/>
                </a:lnTo>
                <a:lnTo>
                  <a:pt x="104016" y="9579"/>
                </a:lnTo>
                <a:lnTo>
                  <a:pt x="108714" y="7066"/>
                </a:lnTo>
                <a:lnTo>
                  <a:pt x="113116" y="4120"/>
                </a:lnTo>
                <a:lnTo>
                  <a:pt x="117321" y="886"/>
                </a:lnTo>
                <a:lnTo>
                  <a:pt x="121394" y="0"/>
                </a:lnTo>
                <a:lnTo>
                  <a:pt x="125380" y="680"/>
                </a:lnTo>
                <a:lnTo>
                  <a:pt x="134834" y="4827"/>
                </a:lnTo>
                <a:lnTo>
                  <a:pt x="135609" y="7707"/>
                </a:lnTo>
                <a:lnTo>
                  <a:pt x="136471" y="17682"/>
                </a:lnTo>
                <a:lnTo>
                  <a:pt x="134161" y="30247"/>
                </a:lnTo>
                <a:lnTo>
                  <a:pt x="130081" y="47514"/>
                </a:lnTo>
                <a:lnTo>
                  <a:pt x="124821" y="67915"/>
                </a:lnTo>
                <a:lnTo>
                  <a:pt x="115589" y="100744"/>
                </a:lnTo>
                <a:lnTo>
                  <a:pt x="111350" y="114832"/>
                </a:lnTo>
                <a:lnTo>
                  <a:pt x="107253" y="126764"/>
                </a:lnTo>
                <a:lnTo>
                  <a:pt x="103253" y="137259"/>
                </a:lnTo>
                <a:lnTo>
                  <a:pt x="99315" y="146795"/>
                </a:lnTo>
                <a:lnTo>
                  <a:pt x="95420" y="155693"/>
                </a:lnTo>
                <a:lnTo>
                  <a:pt x="87706" y="172353"/>
                </a:lnTo>
                <a:lnTo>
                  <a:pt x="76223" y="196011"/>
                </a:lnTo>
                <a:lnTo>
                  <a:pt x="74945" y="199934"/>
                </a:lnTo>
                <a:lnTo>
                  <a:pt x="75364" y="201279"/>
                </a:lnTo>
                <a:lnTo>
                  <a:pt x="79093" y="200379"/>
                </a:lnTo>
                <a:lnTo>
                  <a:pt x="86376" y="196870"/>
                </a:lnTo>
                <a:lnTo>
                  <a:pt x="111748" y="184269"/>
                </a:lnTo>
                <a:lnTo>
                  <a:pt x="117679" y="181945"/>
                </a:lnTo>
                <a:lnTo>
                  <a:pt x="122903" y="180397"/>
                </a:lnTo>
                <a:lnTo>
                  <a:pt x="127655" y="179364"/>
                </a:lnTo>
                <a:lnTo>
                  <a:pt x="132093" y="178675"/>
                </a:lnTo>
                <a:lnTo>
                  <a:pt x="136323" y="178216"/>
                </a:lnTo>
                <a:lnTo>
                  <a:pt x="146167" y="177480"/>
                </a:lnTo>
                <a:lnTo>
                  <a:pt x="150900" y="180765"/>
                </a:lnTo>
                <a:lnTo>
                  <a:pt x="153940" y="183420"/>
                </a:lnTo>
                <a:lnTo>
                  <a:pt x="155967" y="186460"/>
                </a:lnTo>
                <a:lnTo>
                  <a:pt x="158219" y="193223"/>
                </a:lnTo>
                <a:lnTo>
                  <a:pt x="159487" y="204171"/>
                </a:lnTo>
                <a:lnTo>
                  <a:pt x="159783" y="221839"/>
                </a:lnTo>
                <a:lnTo>
                  <a:pt x="159863" y="233662"/>
                </a:lnTo>
                <a:lnTo>
                  <a:pt x="158645" y="245355"/>
                </a:lnTo>
                <a:lnTo>
                  <a:pt x="156564" y="256959"/>
                </a:lnTo>
                <a:lnTo>
                  <a:pt x="153906" y="268505"/>
                </a:lnTo>
                <a:lnTo>
                  <a:pt x="148324" y="285093"/>
                </a:lnTo>
                <a:lnTo>
                  <a:pt x="140793" y="305042"/>
                </a:lnTo>
                <a:lnTo>
                  <a:pt x="131962" y="327231"/>
                </a:lnTo>
                <a:lnTo>
                  <a:pt x="124805" y="343294"/>
                </a:lnTo>
                <a:lnTo>
                  <a:pt x="118764" y="355272"/>
                </a:lnTo>
                <a:lnTo>
                  <a:pt x="113466" y="364528"/>
                </a:lnTo>
                <a:lnTo>
                  <a:pt x="108664" y="374508"/>
                </a:lnTo>
                <a:lnTo>
                  <a:pt x="104193" y="384972"/>
                </a:lnTo>
                <a:lnTo>
                  <a:pt x="93959" y="410937"/>
                </a:lnTo>
                <a:lnTo>
                  <a:pt x="89174" y="417875"/>
                </a:lnTo>
                <a:lnTo>
                  <a:pt x="80011" y="4287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74"/>
          <p:cNvSpPr/>
          <p:nvPr/>
        </p:nvSpPr>
        <p:spPr>
          <a:xfrm>
            <a:off x="4366259" y="6083694"/>
            <a:ext cx="158411" cy="499986"/>
          </a:xfrm>
          <a:custGeom>
            <a:avLst/>
            <a:gdLst/>
            <a:ahLst/>
            <a:cxnLst/>
            <a:rect l="0" t="0" r="0" b="0"/>
            <a:pathLst>
              <a:path w="158411" h="499986">
                <a:moveTo>
                  <a:pt x="0" y="111365"/>
                </a:moveTo>
                <a:lnTo>
                  <a:pt x="0" y="129568"/>
                </a:lnTo>
                <a:lnTo>
                  <a:pt x="1270" y="138741"/>
                </a:lnTo>
                <a:lnTo>
                  <a:pt x="3387" y="148666"/>
                </a:lnTo>
                <a:lnTo>
                  <a:pt x="6069" y="159092"/>
                </a:lnTo>
                <a:lnTo>
                  <a:pt x="7856" y="169853"/>
                </a:lnTo>
                <a:lnTo>
                  <a:pt x="9047" y="180837"/>
                </a:lnTo>
                <a:lnTo>
                  <a:pt x="9842" y="191971"/>
                </a:lnTo>
                <a:lnTo>
                  <a:pt x="11641" y="200662"/>
                </a:lnTo>
                <a:lnTo>
                  <a:pt x="14111" y="207727"/>
                </a:lnTo>
                <a:lnTo>
                  <a:pt x="18972" y="218963"/>
                </a:lnTo>
                <a:lnTo>
                  <a:pt x="21132" y="228189"/>
                </a:lnTo>
                <a:lnTo>
                  <a:pt x="22978" y="231158"/>
                </a:lnTo>
                <a:lnTo>
                  <a:pt x="25479" y="233138"/>
                </a:lnTo>
                <a:lnTo>
                  <a:pt x="28416" y="234457"/>
                </a:lnTo>
                <a:lnTo>
                  <a:pt x="31645" y="234066"/>
                </a:lnTo>
                <a:lnTo>
                  <a:pt x="35066" y="232535"/>
                </a:lnTo>
                <a:lnTo>
                  <a:pt x="38618" y="230245"/>
                </a:lnTo>
                <a:lnTo>
                  <a:pt x="42256" y="227449"/>
                </a:lnTo>
                <a:lnTo>
                  <a:pt x="45950" y="224315"/>
                </a:lnTo>
                <a:lnTo>
                  <a:pt x="49684" y="220954"/>
                </a:lnTo>
                <a:lnTo>
                  <a:pt x="57219" y="213835"/>
                </a:lnTo>
                <a:lnTo>
                  <a:pt x="61006" y="210159"/>
                </a:lnTo>
                <a:lnTo>
                  <a:pt x="63531" y="205167"/>
                </a:lnTo>
                <a:lnTo>
                  <a:pt x="66336" y="192848"/>
                </a:lnTo>
                <a:lnTo>
                  <a:pt x="70894" y="179657"/>
                </a:lnTo>
                <a:lnTo>
                  <a:pt x="77743" y="161973"/>
                </a:lnTo>
                <a:lnTo>
                  <a:pt x="92973" y="124968"/>
                </a:lnTo>
                <a:lnTo>
                  <a:pt x="109957" y="86045"/>
                </a:lnTo>
                <a:lnTo>
                  <a:pt x="123377" y="53545"/>
                </a:lnTo>
                <a:lnTo>
                  <a:pt x="129241" y="41068"/>
                </a:lnTo>
                <a:lnTo>
                  <a:pt x="134421" y="31481"/>
                </a:lnTo>
                <a:lnTo>
                  <a:pt x="139144" y="23819"/>
                </a:lnTo>
                <a:lnTo>
                  <a:pt x="142293" y="17441"/>
                </a:lnTo>
                <a:lnTo>
                  <a:pt x="146725" y="3667"/>
                </a:lnTo>
                <a:lnTo>
                  <a:pt x="147761" y="0"/>
                </a:lnTo>
                <a:lnTo>
                  <a:pt x="148038" y="291"/>
                </a:lnTo>
                <a:lnTo>
                  <a:pt x="148345" y="4003"/>
                </a:lnTo>
                <a:lnTo>
                  <a:pt x="156397" y="89970"/>
                </a:lnTo>
                <a:lnTo>
                  <a:pt x="157605" y="108531"/>
                </a:lnTo>
                <a:lnTo>
                  <a:pt x="158410" y="124716"/>
                </a:lnTo>
                <a:lnTo>
                  <a:pt x="157677" y="148206"/>
                </a:lnTo>
                <a:lnTo>
                  <a:pt x="155918" y="176566"/>
                </a:lnTo>
                <a:lnTo>
                  <a:pt x="153476" y="208172"/>
                </a:lnTo>
                <a:lnTo>
                  <a:pt x="150577" y="236863"/>
                </a:lnTo>
                <a:lnTo>
                  <a:pt x="143970" y="289063"/>
                </a:lnTo>
                <a:lnTo>
                  <a:pt x="133110" y="361290"/>
                </a:lnTo>
                <a:lnTo>
                  <a:pt x="128110" y="382122"/>
                </a:lnTo>
                <a:lnTo>
                  <a:pt x="122237" y="401090"/>
                </a:lnTo>
                <a:lnTo>
                  <a:pt x="115782" y="418815"/>
                </a:lnTo>
                <a:lnTo>
                  <a:pt x="110208" y="433172"/>
                </a:lnTo>
                <a:lnTo>
                  <a:pt x="105222" y="445283"/>
                </a:lnTo>
                <a:lnTo>
                  <a:pt x="100628" y="455897"/>
                </a:lnTo>
                <a:lnTo>
                  <a:pt x="95026" y="465513"/>
                </a:lnTo>
                <a:lnTo>
                  <a:pt x="88751" y="474464"/>
                </a:lnTo>
                <a:lnTo>
                  <a:pt x="68581" y="4999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75"/>
          <p:cNvSpPr/>
          <p:nvPr/>
        </p:nvSpPr>
        <p:spPr>
          <a:xfrm>
            <a:off x="3120389" y="6469379"/>
            <a:ext cx="182882" cy="160022"/>
          </a:xfrm>
          <a:custGeom>
            <a:avLst/>
            <a:gdLst/>
            <a:ahLst/>
            <a:cxnLst/>
            <a:rect l="0" t="0" r="0" b="0"/>
            <a:pathLst>
              <a:path w="182882" h="160022">
                <a:moveTo>
                  <a:pt x="0" y="160021"/>
                </a:moveTo>
                <a:lnTo>
                  <a:pt x="6069" y="153953"/>
                </a:lnTo>
                <a:lnTo>
                  <a:pt x="9126" y="152165"/>
                </a:lnTo>
                <a:lnTo>
                  <a:pt x="12434" y="150974"/>
                </a:lnTo>
                <a:lnTo>
                  <a:pt x="15910" y="150178"/>
                </a:lnTo>
                <a:lnTo>
                  <a:pt x="20767" y="145839"/>
                </a:lnTo>
                <a:lnTo>
                  <a:pt x="26545" y="139137"/>
                </a:lnTo>
                <a:lnTo>
                  <a:pt x="32937" y="130858"/>
                </a:lnTo>
                <a:lnTo>
                  <a:pt x="38468" y="124068"/>
                </a:lnTo>
                <a:lnTo>
                  <a:pt x="43426" y="118273"/>
                </a:lnTo>
                <a:lnTo>
                  <a:pt x="48000" y="113139"/>
                </a:lnTo>
                <a:lnTo>
                  <a:pt x="53591" y="108446"/>
                </a:lnTo>
                <a:lnTo>
                  <a:pt x="59857" y="104047"/>
                </a:lnTo>
                <a:lnTo>
                  <a:pt x="66575" y="99844"/>
                </a:lnTo>
                <a:lnTo>
                  <a:pt x="74864" y="93233"/>
                </a:lnTo>
                <a:lnTo>
                  <a:pt x="84199" y="85016"/>
                </a:lnTo>
                <a:lnTo>
                  <a:pt x="103462" y="66995"/>
                </a:lnTo>
                <a:lnTo>
                  <a:pt x="120490" y="50519"/>
                </a:lnTo>
                <a:lnTo>
                  <a:pt x="131127" y="41299"/>
                </a:lnTo>
                <a:lnTo>
                  <a:pt x="143298" y="31343"/>
                </a:lnTo>
                <a:lnTo>
                  <a:pt x="18288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76"/>
          <p:cNvSpPr/>
          <p:nvPr/>
        </p:nvSpPr>
        <p:spPr>
          <a:xfrm>
            <a:off x="3326129" y="6275880"/>
            <a:ext cx="148479" cy="387811"/>
          </a:xfrm>
          <a:custGeom>
            <a:avLst/>
            <a:gdLst/>
            <a:ahLst/>
            <a:cxnLst/>
            <a:rect l="0" t="0" r="0" b="0"/>
            <a:pathLst>
              <a:path w="148479" h="387811">
                <a:moveTo>
                  <a:pt x="0" y="79199"/>
                </a:moveTo>
                <a:lnTo>
                  <a:pt x="6069" y="67064"/>
                </a:lnTo>
                <a:lnTo>
                  <a:pt x="9048" y="57719"/>
                </a:lnTo>
                <a:lnTo>
                  <a:pt x="9842" y="53449"/>
                </a:lnTo>
                <a:lnTo>
                  <a:pt x="12911" y="49332"/>
                </a:lnTo>
                <a:lnTo>
                  <a:pt x="17498" y="45318"/>
                </a:lnTo>
                <a:lnTo>
                  <a:pt x="30637" y="36201"/>
                </a:lnTo>
                <a:lnTo>
                  <a:pt x="49177" y="23683"/>
                </a:lnTo>
                <a:lnTo>
                  <a:pt x="56915" y="18058"/>
                </a:lnTo>
                <a:lnTo>
                  <a:pt x="63343" y="13039"/>
                </a:lnTo>
                <a:lnTo>
                  <a:pt x="68899" y="8422"/>
                </a:lnTo>
                <a:lnTo>
                  <a:pt x="73873" y="5345"/>
                </a:lnTo>
                <a:lnTo>
                  <a:pt x="78459" y="3293"/>
                </a:lnTo>
                <a:lnTo>
                  <a:pt x="82786" y="1925"/>
                </a:lnTo>
                <a:lnTo>
                  <a:pt x="86941" y="1013"/>
                </a:lnTo>
                <a:lnTo>
                  <a:pt x="90981" y="405"/>
                </a:lnTo>
                <a:lnTo>
                  <a:pt x="94944" y="0"/>
                </a:lnTo>
                <a:lnTo>
                  <a:pt x="97586" y="1000"/>
                </a:lnTo>
                <a:lnTo>
                  <a:pt x="99348" y="2936"/>
                </a:lnTo>
                <a:lnTo>
                  <a:pt x="100522" y="5497"/>
                </a:lnTo>
                <a:lnTo>
                  <a:pt x="102575" y="8475"/>
                </a:lnTo>
                <a:lnTo>
                  <a:pt x="105213" y="11729"/>
                </a:lnTo>
                <a:lnTo>
                  <a:pt x="108242" y="15169"/>
                </a:lnTo>
                <a:lnTo>
                  <a:pt x="110262" y="20003"/>
                </a:lnTo>
                <a:lnTo>
                  <a:pt x="111608" y="25765"/>
                </a:lnTo>
                <a:lnTo>
                  <a:pt x="112506" y="32147"/>
                </a:lnTo>
                <a:lnTo>
                  <a:pt x="110564" y="47831"/>
                </a:lnTo>
                <a:lnTo>
                  <a:pt x="106730" y="69717"/>
                </a:lnTo>
                <a:lnTo>
                  <a:pt x="101633" y="95738"/>
                </a:lnTo>
                <a:lnTo>
                  <a:pt x="96966" y="116895"/>
                </a:lnTo>
                <a:lnTo>
                  <a:pt x="92584" y="134810"/>
                </a:lnTo>
                <a:lnTo>
                  <a:pt x="88393" y="150563"/>
                </a:lnTo>
                <a:lnTo>
                  <a:pt x="80349" y="178227"/>
                </a:lnTo>
                <a:lnTo>
                  <a:pt x="76426" y="190938"/>
                </a:lnTo>
                <a:lnTo>
                  <a:pt x="71271" y="201951"/>
                </a:lnTo>
                <a:lnTo>
                  <a:pt x="65294" y="211834"/>
                </a:lnTo>
                <a:lnTo>
                  <a:pt x="58770" y="220963"/>
                </a:lnTo>
                <a:lnTo>
                  <a:pt x="54420" y="228318"/>
                </a:lnTo>
                <a:lnTo>
                  <a:pt x="51520" y="234492"/>
                </a:lnTo>
                <a:lnTo>
                  <a:pt x="49587" y="239878"/>
                </a:lnTo>
                <a:lnTo>
                  <a:pt x="48298" y="240929"/>
                </a:lnTo>
                <a:lnTo>
                  <a:pt x="47439" y="239089"/>
                </a:lnTo>
                <a:lnTo>
                  <a:pt x="46866" y="235322"/>
                </a:lnTo>
                <a:lnTo>
                  <a:pt x="47754" y="231541"/>
                </a:lnTo>
                <a:lnTo>
                  <a:pt x="52128" y="223954"/>
                </a:lnTo>
                <a:lnTo>
                  <a:pt x="55072" y="220152"/>
                </a:lnTo>
                <a:lnTo>
                  <a:pt x="58305" y="216348"/>
                </a:lnTo>
                <a:lnTo>
                  <a:pt x="61730" y="212542"/>
                </a:lnTo>
                <a:lnTo>
                  <a:pt x="65284" y="207464"/>
                </a:lnTo>
                <a:lnTo>
                  <a:pt x="68923" y="201540"/>
                </a:lnTo>
                <a:lnTo>
                  <a:pt x="72618" y="195049"/>
                </a:lnTo>
                <a:lnTo>
                  <a:pt x="76352" y="189452"/>
                </a:lnTo>
                <a:lnTo>
                  <a:pt x="80112" y="184452"/>
                </a:lnTo>
                <a:lnTo>
                  <a:pt x="83888" y="179848"/>
                </a:lnTo>
                <a:lnTo>
                  <a:pt x="87676" y="175508"/>
                </a:lnTo>
                <a:lnTo>
                  <a:pt x="91470" y="171345"/>
                </a:lnTo>
                <a:lnTo>
                  <a:pt x="95271" y="167300"/>
                </a:lnTo>
                <a:lnTo>
                  <a:pt x="100344" y="164603"/>
                </a:lnTo>
                <a:lnTo>
                  <a:pt x="106266" y="162805"/>
                </a:lnTo>
                <a:lnTo>
                  <a:pt x="112754" y="161607"/>
                </a:lnTo>
                <a:lnTo>
                  <a:pt x="119619" y="160808"/>
                </a:lnTo>
                <a:lnTo>
                  <a:pt x="126736" y="160275"/>
                </a:lnTo>
                <a:lnTo>
                  <a:pt x="134021" y="159920"/>
                </a:lnTo>
                <a:lnTo>
                  <a:pt x="138878" y="160953"/>
                </a:lnTo>
                <a:lnTo>
                  <a:pt x="142115" y="162912"/>
                </a:lnTo>
                <a:lnTo>
                  <a:pt x="144273" y="165487"/>
                </a:lnTo>
                <a:lnTo>
                  <a:pt x="145713" y="169745"/>
                </a:lnTo>
                <a:lnTo>
                  <a:pt x="147312" y="181248"/>
                </a:lnTo>
                <a:lnTo>
                  <a:pt x="148022" y="191441"/>
                </a:lnTo>
                <a:lnTo>
                  <a:pt x="148212" y="195938"/>
                </a:lnTo>
                <a:lnTo>
                  <a:pt x="148478" y="226537"/>
                </a:lnTo>
                <a:lnTo>
                  <a:pt x="147246" y="243463"/>
                </a:lnTo>
                <a:lnTo>
                  <a:pt x="145154" y="263639"/>
                </a:lnTo>
                <a:lnTo>
                  <a:pt x="142490" y="285979"/>
                </a:lnTo>
                <a:lnTo>
                  <a:pt x="139443" y="304682"/>
                </a:lnTo>
                <a:lnTo>
                  <a:pt x="136143" y="320962"/>
                </a:lnTo>
                <a:lnTo>
                  <a:pt x="132672" y="335624"/>
                </a:lnTo>
                <a:lnTo>
                  <a:pt x="129088" y="346670"/>
                </a:lnTo>
                <a:lnTo>
                  <a:pt x="125429" y="355302"/>
                </a:lnTo>
                <a:lnTo>
                  <a:pt x="121719" y="362328"/>
                </a:lnTo>
                <a:lnTo>
                  <a:pt x="117598" y="373521"/>
                </a:lnTo>
                <a:lnTo>
                  <a:pt x="114300" y="3878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77"/>
          <p:cNvSpPr/>
          <p:nvPr/>
        </p:nvSpPr>
        <p:spPr>
          <a:xfrm>
            <a:off x="3520440" y="6299613"/>
            <a:ext cx="148439" cy="466947"/>
          </a:xfrm>
          <a:custGeom>
            <a:avLst/>
            <a:gdLst/>
            <a:ahLst/>
            <a:cxnLst/>
            <a:rect l="0" t="0" r="0" b="0"/>
            <a:pathLst>
              <a:path w="148439" h="466947">
                <a:moveTo>
                  <a:pt x="0" y="66896"/>
                </a:moveTo>
                <a:lnTo>
                  <a:pt x="12135" y="85099"/>
                </a:lnTo>
                <a:lnTo>
                  <a:pt x="15710" y="93002"/>
                </a:lnTo>
                <a:lnTo>
                  <a:pt x="18093" y="100810"/>
                </a:lnTo>
                <a:lnTo>
                  <a:pt x="19682" y="108555"/>
                </a:lnTo>
                <a:lnTo>
                  <a:pt x="22011" y="117529"/>
                </a:lnTo>
                <a:lnTo>
                  <a:pt x="24834" y="127322"/>
                </a:lnTo>
                <a:lnTo>
                  <a:pt x="31357" y="148362"/>
                </a:lnTo>
                <a:lnTo>
                  <a:pt x="38490" y="170413"/>
                </a:lnTo>
                <a:lnTo>
                  <a:pt x="42170" y="180358"/>
                </a:lnTo>
                <a:lnTo>
                  <a:pt x="45893" y="189528"/>
                </a:lnTo>
                <a:lnTo>
                  <a:pt x="49645" y="198180"/>
                </a:lnTo>
                <a:lnTo>
                  <a:pt x="54687" y="203949"/>
                </a:lnTo>
                <a:lnTo>
                  <a:pt x="60587" y="207795"/>
                </a:lnTo>
                <a:lnTo>
                  <a:pt x="67061" y="210359"/>
                </a:lnTo>
                <a:lnTo>
                  <a:pt x="71377" y="210798"/>
                </a:lnTo>
                <a:lnTo>
                  <a:pt x="74255" y="209821"/>
                </a:lnTo>
                <a:lnTo>
                  <a:pt x="84940" y="199127"/>
                </a:lnTo>
                <a:lnTo>
                  <a:pt x="87107" y="195690"/>
                </a:lnTo>
                <a:lnTo>
                  <a:pt x="91426" y="183515"/>
                </a:lnTo>
                <a:lnTo>
                  <a:pt x="93971" y="177662"/>
                </a:lnTo>
                <a:lnTo>
                  <a:pt x="96936" y="171220"/>
                </a:lnTo>
                <a:lnTo>
                  <a:pt x="100233" y="157289"/>
                </a:lnTo>
                <a:lnTo>
                  <a:pt x="101112" y="150018"/>
                </a:lnTo>
                <a:lnTo>
                  <a:pt x="102967" y="142630"/>
                </a:lnTo>
                <a:lnTo>
                  <a:pt x="105475" y="135166"/>
                </a:lnTo>
                <a:lnTo>
                  <a:pt x="108416" y="127650"/>
                </a:lnTo>
                <a:lnTo>
                  <a:pt x="111647" y="120099"/>
                </a:lnTo>
                <a:lnTo>
                  <a:pt x="118624" y="104935"/>
                </a:lnTo>
                <a:lnTo>
                  <a:pt x="120993" y="97336"/>
                </a:lnTo>
                <a:lnTo>
                  <a:pt x="122572" y="89729"/>
                </a:lnTo>
                <a:lnTo>
                  <a:pt x="123624" y="82118"/>
                </a:lnTo>
                <a:lnTo>
                  <a:pt x="124326" y="71964"/>
                </a:lnTo>
                <a:lnTo>
                  <a:pt x="124794" y="60115"/>
                </a:lnTo>
                <a:lnTo>
                  <a:pt x="125452" y="22553"/>
                </a:lnTo>
                <a:lnTo>
                  <a:pt x="125545" y="10665"/>
                </a:lnTo>
                <a:lnTo>
                  <a:pt x="124336" y="4008"/>
                </a:lnTo>
                <a:lnTo>
                  <a:pt x="122261" y="841"/>
                </a:lnTo>
                <a:lnTo>
                  <a:pt x="119607" y="0"/>
                </a:lnTo>
                <a:lnTo>
                  <a:pt x="119108" y="709"/>
                </a:lnTo>
                <a:lnTo>
                  <a:pt x="120045" y="2451"/>
                </a:lnTo>
                <a:lnTo>
                  <a:pt x="121940" y="4883"/>
                </a:lnTo>
                <a:lnTo>
                  <a:pt x="123203" y="7774"/>
                </a:lnTo>
                <a:lnTo>
                  <a:pt x="124607" y="14373"/>
                </a:lnTo>
                <a:lnTo>
                  <a:pt x="125231" y="24926"/>
                </a:lnTo>
                <a:lnTo>
                  <a:pt x="125397" y="31296"/>
                </a:lnTo>
                <a:lnTo>
                  <a:pt x="126778" y="44433"/>
                </a:lnTo>
                <a:lnTo>
                  <a:pt x="133519" y="99046"/>
                </a:lnTo>
                <a:lnTo>
                  <a:pt x="134733" y="112459"/>
                </a:lnTo>
                <a:lnTo>
                  <a:pt x="135542" y="123942"/>
                </a:lnTo>
                <a:lnTo>
                  <a:pt x="137351" y="135407"/>
                </a:lnTo>
                <a:lnTo>
                  <a:pt x="139827" y="146860"/>
                </a:lnTo>
                <a:lnTo>
                  <a:pt x="142748" y="158305"/>
                </a:lnTo>
                <a:lnTo>
                  <a:pt x="144695" y="168476"/>
                </a:lnTo>
                <a:lnTo>
                  <a:pt x="145993" y="177796"/>
                </a:lnTo>
                <a:lnTo>
                  <a:pt x="146859" y="186550"/>
                </a:lnTo>
                <a:lnTo>
                  <a:pt x="147436" y="196195"/>
                </a:lnTo>
                <a:lnTo>
                  <a:pt x="148077" y="217072"/>
                </a:lnTo>
                <a:lnTo>
                  <a:pt x="148438" y="268450"/>
                </a:lnTo>
                <a:lnTo>
                  <a:pt x="147218" y="283815"/>
                </a:lnTo>
                <a:lnTo>
                  <a:pt x="145135" y="296599"/>
                </a:lnTo>
                <a:lnTo>
                  <a:pt x="142477" y="307661"/>
                </a:lnTo>
                <a:lnTo>
                  <a:pt x="139435" y="318846"/>
                </a:lnTo>
                <a:lnTo>
                  <a:pt x="132667" y="341434"/>
                </a:lnTo>
                <a:lnTo>
                  <a:pt x="121717" y="375571"/>
                </a:lnTo>
                <a:lnTo>
                  <a:pt x="117975" y="385709"/>
                </a:lnTo>
                <a:lnTo>
                  <a:pt x="114210" y="395009"/>
                </a:lnTo>
                <a:lnTo>
                  <a:pt x="110430" y="403748"/>
                </a:lnTo>
                <a:lnTo>
                  <a:pt x="106640" y="410844"/>
                </a:lnTo>
                <a:lnTo>
                  <a:pt x="102843" y="416845"/>
                </a:lnTo>
                <a:lnTo>
                  <a:pt x="99042" y="422115"/>
                </a:lnTo>
                <a:lnTo>
                  <a:pt x="95238" y="428169"/>
                </a:lnTo>
                <a:lnTo>
                  <a:pt x="91432" y="434745"/>
                </a:lnTo>
                <a:lnTo>
                  <a:pt x="87625" y="441669"/>
                </a:lnTo>
                <a:lnTo>
                  <a:pt x="83816" y="447555"/>
                </a:lnTo>
                <a:lnTo>
                  <a:pt x="80008" y="452749"/>
                </a:lnTo>
                <a:lnTo>
                  <a:pt x="76198" y="457482"/>
                </a:lnTo>
                <a:lnTo>
                  <a:pt x="72389" y="460636"/>
                </a:lnTo>
                <a:lnTo>
                  <a:pt x="68579" y="462740"/>
                </a:lnTo>
                <a:lnTo>
                  <a:pt x="57150" y="46694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78"/>
          <p:cNvSpPr/>
          <p:nvPr/>
        </p:nvSpPr>
        <p:spPr>
          <a:xfrm>
            <a:off x="4812029" y="6332219"/>
            <a:ext cx="216433" cy="502845"/>
          </a:xfrm>
          <a:custGeom>
            <a:avLst/>
            <a:gdLst/>
            <a:ahLst/>
            <a:cxnLst/>
            <a:rect l="0" t="0" r="0" b="0"/>
            <a:pathLst>
              <a:path w="216433" h="502845">
                <a:moveTo>
                  <a:pt x="0" y="0"/>
                </a:moveTo>
                <a:lnTo>
                  <a:pt x="0" y="41659"/>
                </a:lnTo>
                <a:lnTo>
                  <a:pt x="2541" y="53173"/>
                </a:lnTo>
                <a:lnTo>
                  <a:pt x="6774" y="67199"/>
                </a:lnTo>
                <a:lnTo>
                  <a:pt x="12136" y="82899"/>
                </a:lnTo>
                <a:lnTo>
                  <a:pt x="15711" y="97176"/>
                </a:lnTo>
                <a:lnTo>
                  <a:pt x="18094" y="110505"/>
                </a:lnTo>
                <a:lnTo>
                  <a:pt x="19683" y="123200"/>
                </a:lnTo>
                <a:lnTo>
                  <a:pt x="23282" y="138013"/>
                </a:lnTo>
                <a:lnTo>
                  <a:pt x="28222" y="154239"/>
                </a:lnTo>
                <a:lnTo>
                  <a:pt x="34054" y="171406"/>
                </a:lnTo>
                <a:lnTo>
                  <a:pt x="39213" y="185391"/>
                </a:lnTo>
                <a:lnTo>
                  <a:pt x="43922" y="197254"/>
                </a:lnTo>
                <a:lnTo>
                  <a:pt x="48332" y="207703"/>
                </a:lnTo>
                <a:lnTo>
                  <a:pt x="53811" y="217209"/>
                </a:lnTo>
                <a:lnTo>
                  <a:pt x="60005" y="226086"/>
                </a:lnTo>
                <a:lnTo>
                  <a:pt x="66673" y="234544"/>
                </a:lnTo>
                <a:lnTo>
                  <a:pt x="72389" y="240183"/>
                </a:lnTo>
                <a:lnTo>
                  <a:pt x="77469" y="243942"/>
                </a:lnTo>
                <a:lnTo>
                  <a:pt x="82126" y="246448"/>
                </a:lnTo>
                <a:lnTo>
                  <a:pt x="86501" y="248118"/>
                </a:lnTo>
                <a:lnTo>
                  <a:pt x="90688" y="249233"/>
                </a:lnTo>
                <a:lnTo>
                  <a:pt x="94749" y="249975"/>
                </a:lnTo>
                <a:lnTo>
                  <a:pt x="98726" y="249200"/>
                </a:lnTo>
                <a:lnTo>
                  <a:pt x="102648" y="247414"/>
                </a:lnTo>
                <a:lnTo>
                  <a:pt x="106532" y="244952"/>
                </a:lnTo>
                <a:lnTo>
                  <a:pt x="109122" y="242041"/>
                </a:lnTo>
                <a:lnTo>
                  <a:pt x="110848" y="238831"/>
                </a:lnTo>
                <a:lnTo>
                  <a:pt x="116664" y="224859"/>
                </a:lnTo>
                <a:lnTo>
                  <a:pt x="119686" y="218486"/>
                </a:lnTo>
                <a:lnTo>
                  <a:pt x="123044" y="204632"/>
                </a:lnTo>
                <a:lnTo>
                  <a:pt x="125807" y="183657"/>
                </a:lnTo>
                <a:lnTo>
                  <a:pt x="131268" y="144703"/>
                </a:lnTo>
                <a:lnTo>
                  <a:pt x="133232" y="124408"/>
                </a:lnTo>
                <a:lnTo>
                  <a:pt x="134541" y="104529"/>
                </a:lnTo>
                <a:lnTo>
                  <a:pt x="135414" y="84926"/>
                </a:lnTo>
                <a:lnTo>
                  <a:pt x="134726" y="66778"/>
                </a:lnTo>
                <a:lnTo>
                  <a:pt x="132998" y="49598"/>
                </a:lnTo>
                <a:lnTo>
                  <a:pt x="130575" y="33066"/>
                </a:lnTo>
                <a:lnTo>
                  <a:pt x="127884" y="18083"/>
                </a:lnTo>
                <a:lnTo>
                  <a:pt x="127166" y="15865"/>
                </a:lnTo>
                <a:lnTo>
                  <a:pt x="127958" y="15657"/>
                </a:lnTo>
                <a:lnTo>
                  <a:pt x="132224" y="18812"/>
                </a:lnTo>
                <a:lnTo>
                  <a:pt x="133869" y="21431"/>
                </a:lnTo>
                <a:lnTo>
                  <a:pt x="137456" y="33726"/>
                </a:lnTo>
                <a:lnTo>
                  <a:pt x="142795" y="50549"/>
                </a:lnTo>
                <a:lnTo>
                  <a:pt x="145997" y="59100"/>
                </a:lnTo>
                <a:lnTo>
                  <a:pt x="149401" y="67340"/>
                </a:lnTo>
                <a:lnTo>
                  <a:pt x="152941" y="75374"/>
                </a:lnTo>
                <a:lnTo>
                  <a:pt x="155301" y="84539"/>
                </a:lnTo>
                <a:lnTo>
                  <a:pt x="156874" y="94460"/>
                </a:lnTo>
                <a:lnTo>
                  <a:pt x="157923" y="104883"/>
                </a:lnTo>
                <a:lnTo>
                  <a:pt x="162432" y="125802"/>
                </a:lnTo>
                <a:lnTo>
                  <a:pt x="177602" y="186299"/>
                </a:lnTo>
                <a:lnTo>
                  <a:pt x="184442" y="216909"/>
                </a:lnTo>
                <a:lnTo>
                  <a:pt x="190271" y="246206"/>
                </a:lnTo>
                <a:lnTo>
                  <a:pt x="195428" y="274628"/>
                </a:lnTo>
                <a:lnTo>
                  <a:pt x="200135" y="297385"/>
                </a:lnTo>
                <a:lnTo>
                  <a:pt x="204544" y="316367"/>
                </a:lnTo>
                <a:lnTo>
                  <a:pt x="208752" y="332831"/>
                </a:lnTo>
                <a:lnTo>
                  <a:pt x="211559" y="351428"/>
                </a:lnTo>
                <a:lnTo>
                  <a:pt x="213429" y="371445"/>
                </a:lnTo>
                <a:lnTo>
                  <a:pt x="214676" y="392410"/>
                </a:lnTo>
                <a:lnTo>
                  <a:pt x="216062" y="429251"/>
                </a:lnTo>
                <a:lnTo>
                  <a:pt x="216432" y="446188"/>
                </a:lnTo>
                <a:lnTo>
                  <a:pt x="215408" y="458749"/>
                </a:lnTo>
                <a:lnTo>
                  <a:pt x="213456" y="468393"/>
                </a:lnTo>
                <a:lnTo>
                  <a:pt x="209169" y="482495"/>
                </a:lnTo>
                <a:lnTo>
                  <a:pt x="207265" y="492996"/>
                </a:lnTo>
                <a:lnTo>
                  <a:pt x="205487" y="496304"/>
                </a:lnTo>
                <a:lnTo>
                  <a:pt x="203031" y="498509"/>
                </a:lnTo>
                <a:lnTo>
                  <a:pt x="200124" y="499980"/>
                </a:lnTo>
                <a:lnTo>
                  <a:pt x="193508" y="501614"/>
                </a:lnTo>
                <a:lnTo>
                  <a:pt x="189965" y="502049"/>
                </a:lnTo>
                <a:lnTo>
                  <a:pt x="186334" y="502340"/>
                </a:lnTo>
                <a:lnTo>
                  <a:pt x="182643" y="502533"/>
                </a:lnTo>
                <a:lnTo>
                  <a:pt x="175155" y="502749"/>
                </a:lnTo>
                <a:lnTo>
                  <a:pt x="167594" y="502844"/>
                </a:lnTo>
                <a:lnTo>
                  <a:pt x="163799" y="501600"/>
                </a:lnTo>
                <a:lnTo>
                  <a:pt x="160000" y="499500"/>
                </a:lnTo>
                <a:lnTo>
                  <a:pt x="156197" y="496830"/>
                </a:lnTo>
                <a:lnTo>
                  <a:pt x="152391" y="492510"/>
                </a:lnTo>
                <a:lnTo>
                  <a:pt x="148584" y="487091"/>
                </a:lnTo>
                <a:lnTo>
                  <a:pt x="144776" y="480937"/>
                </a:lnTo>
                <a:lnTo>
                  <a:pt x="139698" y="475565"/>
                </a:lnTo>
                <a:lnTo>
                  <a:pt x="133772" y="470713"/>
                </a:lnTo>
                <a:lnTo>
                  <a:pt x="114300" y="4572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79"/>
          <p:cNvSpPr/>
          <p:nvPr/>
        </p:nvSpPr>
        <p:spPr>
          <a:xfrm>
            <a:off x="5029200" y="6286500"/>
            <a:ext cx="171451" cy="148590"/>
          </a:xfrm>
          <a:custGeom>
            <a:avLst/>
            <a:gdLst/>
            <a:ahLst/>
            <a:cxnLst/>
            <a:rect l="0" t="0" r="0" b="0"/>
            <a:pathLst>
              <a:path w="171451" h="148590">
                <a:moveTo>
                  <a:pt x="0" y="148589"/>
                </a:moveTo>
                <a:lnTo>
                  <a:pt x="6067" y="136454"/>
                </a:lnTo>
                <a:lnTo>
                  <a:pt x="9125" y="131609"/>
                </a:lnTo>
                <a:lnTo>
                  <a:pt x="12433" y="127109"/>
                </a:lnTo>
                <a:lnTo>
                  <a:pt x="15909" y="122839"/>
                </a:lnTo>
                <a:lnTo>
                  <a:pt x="19496" y="118722"/>
                </a:lnTo>
                <a:lnTo>
                  <a:pt x="23157" y="114708"/>
                </a:lnTo>
                <a:lnTo>
                  <a:pt x="26868" y="110762"/>
                </a:lnTo>
                <a:lnTo>
                  <a:pt x="31882" y="106861"/>
                </a:lnTo>
                <a:lnTo>
                  <a:pt x="37764" y="102991"/>
                </a:lnTo>
                <a:lnTo>
                  <a:pt x="44226" y="99140"/>
                </a:lnTo>
                <a:lnTo>
                  <a:pt x="49804" y="94033"/>
                </a:lnTo>
                <a:lnTo>
                  <a:pt x="54793" y="88089"/>
                </a:lnTo>
                <a:lnTo>
                  <a:pt x="59388" y="81586"/>
                </a:lnTo>
                <a:lnTo>
                  <a:pt x="66262" y="73440"/>
                </a:lnTo>
                <a:lnTo>
                  <a:pt x="74655" y="64200"/>
                </a:lnTo>
                <a:lnTo>
                  <a:pt x="84059" y="54230"/>
                </a:lnTo>
                <a:lnTo>
                  <a:pt x="92870" y="46313"/>
                </a:lnTo>
                <a:lnTo>
                  <a:pt x="101283" y="39765"/>
                </a:lnTo>
                <a:lnTo>
                  <a:pt x="128646" y="21095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80"/>
          <p:cNvSpPr/>
          <p:nvPr/>
        </p:nvSpPr>
        <p:spPr>
          <a:xfrm>
            <a:off x="5074920" y="6366509"/>
            <a:ext cx="137160" cy="171451"/>
          </a:xfrm>
          <a:custGeom>
            <a:avLst/>
            <a:gdLst/>
            <a:ahLst/>
            <a:cxnLst/>
            <a:rect l="0" t="0" r="0" b="0"/>
            <a:pathLst>
              <a:path w="137160" h="171451">
                <a:moveTo>
                  <a:pt x="0" y="171450"/>
                </a:moveTo>
                <a:lnTo>
                  <a:pt x="6067" y="159315"/>
                </a:lnTo>
                <a:lnTo>
                  <a:pt x="10395" y="153200"/>
                </a:lnTo>
                <a:lnTo>
                  <a:pt x="15820" y="146583"/>
                </a:lnTo>
                <a:lnTo>
                  <a:pt x="21976" y="139633"/>
                </a:lnTo>
                <a:lnTo>
                  <a:pt x="27351" y="132458"/>
                </a:lnTo>
                <a:lnTo>
                  <a:pt x="32203" y="125136"/>
                </a:lnTo>
                <a:lnTo>
                  <a:pt x="36709" y="117714"/>
                </a:lnTo>
                <a:lnTo>
                  <a:pt x="40983" y="110226"/>
                </a:lnTo>
                <a:lnTo>
                  <a:pt x="49118" y="95133"/>
                </a:lnTo>
                <a:lnTo>
                  <a:pt x="60837" y="72356"/>
                </a:lnTo>
                <a:lnTo>
                  <a:pt x="67228" y="63477"/>
                </a:lnTo>
                <a:lnTo>
                  <a:pt x="75299" y="53748"/>
                </a:lnTo>
                <a:lnTo>
                  <a:pt x="84489" y="43452"/>
                </a:lnTo>
                <a:lnTo>
                  <a:pt x="93156" y="35319"/>
                </a:lnTo>
                <a:lnTo>
                  <a:pt x="101474" y="28626"/>
                </a:lnTo>
                <a:lnTo>
                  <a:pt x="109559" y="22894"/>
                </a:lnTo>
                <a:lnTo>
                  <a:pt x="116219" y="17802"/>
                </a:lnTo>
                <a:lnTo>
                  <a:pt x="121929" y="13139"/>
                </a:lnTo>
                <a:lnTo>
                  <a:pt x="13715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81"/>
          <p:cNvSpPr/>
          <p:nvPr/>
        </p:nvSpPr>
        <p:spPr>
          <a:xfrm>
            <a:off x="5239785" y="6206489"/>
            <a:ext cx="52306" cy="308612"/>
          </a:xfrm>
          <a:custGeom>
            <a:avLst/>
            <a:gdLst/>
            <a:ahLst/>
            <a:cxnLst/>
            <a:rect l="0" t="0" r="0" b="0"/>
            <a:pathLst>
              <a:path w="52306" h="308612">
                <a:moveTo>
                  <a:pt x="6585" y="0"/>
                </a:moveTo>
                <a:lnTo>
                  <a:pt x="517" y="18204"/>
                </a:lnTo>
                <a:lnTo>
                  <a:pt x="0" y="24836"/>
                </a:lnTo>
                <a:lnTo>
                  <a:pt x="924" y="30527"/>
                </a:lnTo>
                <a:lnTo>
                  <a:pt x="2811" y="35592"/>
                </a:lnTo>
                <a:lnTo>
                  <a:pt x="4069" y="42778"/>
                </a:lnTo>
                <a:lnTo>
                  <a:pt x="4908" y="51379"/>
                </a:lnTo>
                <a:lnTo>
                  <a:pt x="5466" y="60923"/>
                </a:lnTo>
                <a:lnTo>
                  <a:pt x="7109" y="76175"/>
                </a:lnTo>
                <a:lnTo>
                  <a:pt x="12321" y="116829"/>
                </a:lnTo>
                <a:lnTo>
                  <a:pt x="15489" y="137576"/>
                </a:lnTo>
                <a:lnTo>
                  <a:pt x="29698" y="219887"/>
                </a:lnTo>
                <a:lnTo>
                  <a:pt x="52305" y="30861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82"/>
          <p:cNvSpPr/>
          <p:nvPr/>
        </p:nvSpPr>
        <p:spPr>
          <a:xfrm>
            <a:off x="5303520" y="6138645"/>
            <a:ext cx="143365" cy="295428"/>
          </a:xfrm>
          <a:custGeom>
            <a:avLst/>
            <a:gdLst/>
            <a:ahLst/>
            <a:cxnLst/>
            <a:rect l="0" t="0" r="0" b="0"/>
            <a:pathLst>
              <a:path w="143365" h="295428">
                <a:moveTo>
                  <a:pt x="34289" y="56414"/>
                </a:moveTo>
                <a:lnTo>
                  <a:pt x="28222" y="68550"/>
                </a:lnTo>
                <a:lnTo>
                  <a:pt x="26434" y="74665"/>
                </a:lnTo>
                <a:lnTo>
                  <a:pt x="25243" y="81281"/>
                </a:lnTo>
                <a:lnTo>
                  <a:pt x="24448" y="88233"/>
                </a:lnTo>
                <a:lnTo>
                  <a:pt x="23919" y="100486"/>
                </a:lnTo>
                <a:lnTo>
                  <a:pt x="23173" y="150330"/>
                </a:lnTo>
                <a:lnTo>
                  <a:pt x="22901" y="227391"/>
                </a:lnTo>
                <a:lnTo>
                  <a:pt x="24157" y="241519"/>
                </a:lnTo>
                <a:lnTo>
                  <a:pt x="26265" y="253477"/>
                </a:lnTo>
                <a:lnTo>
                  <a:pt x="28940" y="263990"/>
                </a:lnTo>
                <a:lnTo>
                  <a:pt x="31993" y="272268"/>
                </a:lnTo>
                <a:lnTo>
                  <a:pt x="35299" y="279057"/>
                </a:lnTo>
                <a:lnTo>
                  <a:pt x="38772" y="284852"/>
                </a:lnTo>
                <a:lnTo>
                  <a:pt x="42358" y="288717"/>
                </a:lnTo>
                <a:lnTo>
                  <a:pt x="46018" y="291292"/>
                </a:lnTo>
                <a:lnTo>
                  <a:pt x="49729" y="293010"/>
                </a:lnTo>
                <a:lnTo>
                  <a:pt x="53472" y="294155"/>
                </a:lnTo>
                <a:lnTo>
                  <a:pt x="57238" y="294918"/>
                </a:lnTo>
                <a:lnTo>
                  <a:pt x="61019" y="295427"/>
                </a:lnTo>
                <a:lnTo>
                  <a:pt x="64809" y="294496"/>
                </a:lnTo>
                <a:lnTo>
                  <a:pt x="68606" y="292605"/>
                </a:lnTo>
                <a:lnTo>
                  <a:pt x="72407" y="290075"/>
                </a:lnTo>
                <a:lnTo>
                  <a:pt x="76211" y="288388"/>
                </a:lnTo>
                <a:lnTo>
                  <a:pt x="80017" y="287263"/>
                </a:lnTo>
                <a:lnTo>
                  <a:pt x="83825" y="286513"/>
                </a:lnTo>
                <a:lnTo>
                  <a:pt x="87633" y="283474"/>
                </a:lnTo>
                <a:lnTo>
                  <a:pt x="91442" y="278907"/>
                </a:lnTo>
                <a:lnTo>
                  <a:pt x="95252" y="273324"/>
                </a:lnTo>
                <a:lnTo>
                  <a:pt x="100330" y="268330"/>
                </a:lnTo>
                <a:lnTo>
                  <a:pt x="106257" y="263732"/>
                </a:lnTo>
                <a:lnTo>
                  <a:pt x="112748" y="259396"/>
                </a:lnTo>
                <a:lnTo>
                  <a:pt x="117075" y="253965"/>
                </a:lnTo>
                <a:lnTo>
                  <a:pt x="119960" y="247805"/>
                </a:lnTo>
                <a:lnTo>
                  <a:pt x="121883" y="241158"/>
                </a:lnTo>
                <a:lnTo>
                  <a:pt x="124435" y="234187"/>
                </a:lnTo>
                <a:lnTo>
                  <a:pt x="127407" y="226999"/>
                </a:lnTo>
                <a:lnTo>
                  <a:pt x="130658" y="219668"/>
                </a:lnTo>
                <a:lnTo>
                  <a:pt x="132825" y="210970"/>
                </a:lnTo>
                <a:lnTo>
                  <a:pt x="134270" y="201361"/>
                </a:lnTo>
                <a:lnTo>
                  <a:pt x="135233" y="191146"/>
                </a:lnTo>
                <a:lnTo>
                  <a:pt x="137145" y="176716"/>
                </a:lnTo>
                <a:lnTo>
                  <a:pt x="142657" y="140361"/>
                </a:lnTo>
                <a:lnTo>
                  <a:pt x="143364" y="123809"/>
                </a:lnTo>
                <a:lnTo>
                  <a:pt x="142566" y="108964"/>
                </a:lnTo>
                <a:lnTo>
                  <a:pt x="140764" y="95258"/>
                </a:lnTo>
                <a:lnTo>
                  <a:pt x="138292" y="83580"/>
                </a:lnTo>
                <a:lnTo>
                  <a:pt x="135375" y="73254"/>
                </a:lnTo>
                <a:lnTo>
                  <a:pt x="132160" y="63832"/>
                </a:lnTo>
                <a:lnTo>
                  <a:pt x="128746" y="55009"/>
                </a:lnTo>
                <a:lnTo>
                  <a:pt x="125201" y="46587"/>
                </a:lnTo>
                <a:lnTo>
                  <a:pt x="121567" y="38433"/>
                </a:lnTo>
                <a:lnTo>
                  <a:pt x="116604" y="31727"/>
                </a:lnTo>
                <a:lnTo>
                  <a:pt x="110756" y="25986"/>
                </a:lnTo>
                <a:lnTo>
                  <a:pt x="104317" y="20889"/>
                </a:lnTo>
                <a:lnTo>
                  <a:pt x="97485" y="16220"/>
                </a:lnTo>
                <a:lnTo>
                  <a:pt x="90389" y="11838"/>
                </a:lnTo>
                <a:lnTo>
                  <a:pt x="83120" y="7647"/>
                </a:lnTo>
                <a:lnTo>
                  <a:pt x="75733" y="4853"/>
                </a:lnTo>
                <a:lnTo>
                  <a:pt x="68268" y="2990"/>
                </a:lnTo>
                <a:lnTo>
                  <a:pt x="60752" y="1748"/>
                </a:lnTo>
                <a:lnTo>
                  <a:pt x="54471" y="920"/>
                </a:lnTo>
                <a:lnTo>
                  <a:pt x="49014" y="368"/>
                </a:lnTo>
                <a:lnTo>
                  <a:pt x="44106" y="0"/>
                </a:lnTo>
                <a:lnTo>
                  <a:pt x="38294" y="1025"/>
                </a:lnTo>
                <a:lnTo>
                  <a:pt x="31879" y="2978"/>
                </a:lnTo>
                <a:lnTo>
                  <a:pt x="25063" y="5550"/>
                </a:lnTo>
                <a:lnTo>
                  <a:pt x="19248" y="7265"/>
                </a:lnTo>
                <a:lnTo>
                  <a:pt x="14102" y="8408"/>
                </a:lnTo>
                <a:lnTo>
                  <a:pt x="0" y="106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83"/>
          <p:cNvSpPr/>
          <p:nvPr/>
        </p:nvSpPr>
        <p:spPr>
          <a:xfrm>
            <a:off x="114346" y="1691707"/>
            <a:ext cx="342855" cy="548573"/>
          </a:xfrm>
          <a:custGeom>
            <a:avLst/>
            <a:gdLst/>
            <a:ahLst/>
            <a:cxnLst/>
            <a:rect l="0" t="0" r="0" b="0"/>
            <a:pathLst>
              <a:path w="342855" h="548573">
                <a:moveTo>
                  <a:pt x="68534" y="102803"/>
                </a:moveTo>
                <a:lnTo>
                  <a:pt x="68534" y="86893"/>
                </a:lnTo>
                <a:lnTo>
                  <a:pt x="71920" y="72872"/>
                </a:lnTo>
                <a:lnTo>
                  <a:pt x="76389" y="56480"/>
                </a:lnTo>
                <a:lnTo>
                  <a:pt x="78375" y="44961"/>
                </a:lnTo>
                <a:lnTo>
                  <a:pt x="81444" y="41382"/>
                </a:lnTo>
                <a:lnTo>
                  <a:pt x="86031" y="38995"/>
                </a:lnTo>
                <a:lnTo>
                  <a:pt x="91628" y="37404"/>
                </a:lnTo>
                <a:lnTo>
                  <a:pt x="97900" y="33804"/>
                </a:lnTo>
                <a:lnTo>
                  <a:pt x="104621" y="28863"/>
                </a:lnTo>
                <a:lnTo>
                  <a:pt x="111642" y="23030"/>
                </a:lnTo>
                <a:lnTo>
                  <a:pt x="118863" y="17871"/>
                </a:lnTo>
                <a:lnTo>
                  <a:pt x="126216" y="13161"/>
                </a:lnTo>
                <a:lnTo>
                  <a:pt x="133659" y="8752"/>
                </a:lnTo>
                <a:lnTo>
                  <a:pt x="141160" y="5812"/>
                </a:lnTo>
                <a:lnTo>
                  <a:pt x="148701" y="3852"/>
                </a:lnTo>
                <a:lnTo>
                  <a:pt x="156269" y="2546"/>
                </a:lnTo>
                <a:lnTo>
                  <a:pt x="163854" y="1674"/>
                </a:lnTo>
                <a:lnTo>
                  <a:pt x="171450" y="1094"/>
                </a:lnTo>
                <a:lnTo>
                  <a:pt x="185394" y="449"/>
                </a:lnTo>
                <a:lnTo>
                  <a:pt x="195825" y="162"/>
                </a:lnTo>
                <a:lnTo>
                  <a:pt x="214905" y="0"/>
                </a:lnTo>
                <a:lnTo>
                  <a:pt x="220725" y="1248"/>
                </a:lnTo>
                <a:lnTo>
                  <a:pt x="230577" y="6020"/>
                </a:lnTo>
                <a:lnTo>
                  <a:pt x="242576" y="12375"/>
                </a:lnTo>
                <a:lnTo>
                  <a:pt x="249332" y="15847"/>
                </a:lnTo>
                <a:lnTo>
                  <a:pt x="255106" y="18162"/>
                </a:lnTo>
                <a:lnTo>
                  <a:pt x="264908" y="20735"/>
                </a:lnTo>
                <a:lnTo>
                  <a:pt x="269300" y="23961"/>
                </a:lnTo>
                <a:lnTo>
                  <a:pt x="277566" y="34318"/>
                </a:lnTo>
                <a:lnTo>
                  <a:pt x="282819" y="39366"/>
                </a:lnTo>
                <a:lnTo>
                  <a:pt x="288860" y="44002"/>
                </a:lnTo>
                <a:lnTo>
                  <a:pt x="295428" y="48362"/>
                </a:lnTo>
                <a:lnTo>
                  <a:pt x="306112" y="59980"/>
                </a:lnTo>
                <a:lnTo>
                  <a:pt x="315094" y="72340"/>
                </a:lnTo>
                <a:lnTo>
                  <a:pt x="323319" y="82067"/>
                </a:lnTo>
                <a:lnTo>
                  <a:pt x="331208" y="94010"/>
                </a:lnTo>
                <a:lnTo>
                  <a:pt x="335090" y="100751"/>
                </a:lnTo>
                <a:lnTo>
                  <a:pt x="339403" y="115014"/>
                </a:lnTo>
                <a:lnTo>
                  <a:pt x="341320" y="131090"/>
                </a:lnTo>
                <a:lnTo>
                  <a:pt x="341831" y="140711"/>
                </a:lnTo>
                <a:lnTo>
                  <a:pt x="342172" y="150935"/>
                </a:lnTo>
                <a:lnTo>
                  <a:pt x="341129" y="160291"/>
                </a:lnTo>
                <a:lnTo>
                  <a:pt x="339164" y="169068"/>
                </a:lnTo>
                <a:lnTo>
                  <a:pt x="336584" y="177459"/>
                </a:lnTo>
                <a:lnTo>
                  <a:pt x="332324" y="189404"/>
                </a:lnTo>
                <a:lnTo>
                  <a:pt x="320817" y="219609"/>
                </a:lnTo>
                <a:lnTo>
                  <a:pt x="311653" y="240363"/>
                </a:lnTo>
                <a:lnTo>
                  <a:pt x="278293" y="310496"/>
                </a:lnTo>
                <a:lnTo>
                  <a:pt x="264207" y="339467"/>
                </a:lnTo>
                <a:lnTo>
                  <a:pt x="257402" y="350749"/>
                </a:lnTo>
                <a:lnTo>
                  <a:pt x="250326" y="360810"/>
                </a:lnTo>
                <a:lnTo>
                  <a:pt x="243069" y="370058"/>
                </a:lnTo>
                <a:lnTo>
                  <a:pt x="235690" y="378763"/>
                </a:lnTo>
                <a:lnTo>
                  <a:pt x="228231" y="387106"/>
                </a:lnTo>
                <a:lnTo>
                  <a:pt x="220719" y="395208"/>
                </a:lnTo>
                <a:lnTo>
                  <a:pt x="214440" y="403150"/>
                </a:lnTo>
                <a:lnTo>
                  <a:pt x="204078" y="418747"/>
                </a:lnTo>
                <a:lnTo>
                  <a:pt x="198266" y="426462"/>
                </a:lnTo>
                <a:lnTo>
                  <a:pt x="191852" y="434145"/>
                </a:lnTo>
                <a:lnTo>
                  <a:pt x="185036" y="441808"/>
                </a:lnTo>
                <a:lnTo>
                  <a:pt x="175412" y="450726"/>
                </a:lnTo>
                <a:lnTo>
                  <a:pt x="163916" y="460482"/>
                </a:lnTo>
                <a:lnTo>
                  <a:pt x="151172" y="470795"/>
                </a:lnTo>
                <a:lnTo>
                  <a:pt x="138866" y="480211"/>
                </a:lnTo>
                <a:lnTo>
                  <a:pt x="126852" y="489028"/>
                </a:lnTo>
                <a:lnTo>
                  <a:pt x="115032" y="497446"/>
                </a:lnTo>
                <a:lnTo>
                  <a:pt x="104613" y="504328"/>
                </a:lnTo>
                <a:lnTo>
                  <a:pt x="95126" y="510186"/>
                </a:lnTo>
                <a:lnTo>
                  <a:pt x="86262" y="515362"/>
                </a:lnTo>
                <a:lnTo>
                  <a:pt x="79083" y="518812"/>
                </a:lnTo>
                <a:lnTo>
                  <a:pt x="73026" y="521112"/>
                </a:lnTo>
                <a:lnTo>
                  <a:pt x="62910" y="523668"/>
                </a:lnTo>
                <a:lnTo>
                  <a:pt x="54181" y="524804"/>
                </a:lnTo>
                <a:lnTo>
                  <a:pt x="46068" y="525309"/>
                </a:lnTo>
                <a:lnTo>
                  <a:pt x="38229" y="525533"/>
                </a:lnTo>
                <a:lnTo>
                  <a:pt x="19027" y="525689"/>
                </a:lnTo>
                <a:lnTo>
                  <a:pt x="16479" y="524427"/>
                </a:lnTo>
                <a:lnTo>
                  <a:pt x="14781" y="522315"/>
                </a:lnTo>
                <a:lnTo>
                  <a:pt x="13648" y="519638"/>
                </a:lnTo>
                <a:lnTo>
                  <a:pt x="5987" y="509801"/>
                </a:lnTo>
                <a:lnTo>
                  <a:pt x="3976" y="504945"/>
                </a:lnTo>
                <a:lnTo>
                  <a:pt x="1741" y="492776"/>
                </a:lnTo>
                <a:lnTo>
                  <a:pt x="483" y="477712"/>
                </a:lnTo>
                <a:lnTo>
                  <a:pt x="189" y="465856"/>
                </a:lnTo>
                <a:lnTo>
                  <a:pt x="0" y="443615"/>
                </a:lnTo>
                <a:lnTo>
                  <a:pt x="1255" y="439231"/>
                </a:lnTo>
                <a:lnTo>
                  <a:pt x="9088" y="425723"/>
                </a:lnTo>
                <a:lnTo>
                  <a:pt x="15867" y="413116"/>
                </a:lnTo>
                <a:lnTo>
                  <a:pt x="19726" y="402433"/>
                </a:lnTo>
                <a:lnTo>
                  <a:pt x="20755" y="397806"/>
                </a:lnTo>
                <a:lnTo>
                  <a:pt x="25285" y="389278"/>
                </a:lnTo>
                <a:lnTo>
                  <a:pt x="28272" y="385227"/>
                </a:lnTo>
                <a:lnTo>
                  <a:pt x="38363" y="377338"/>
                </a:lnTo>
                <a:lnTo>
                  <a:pt x="44610" y="373456"/>
                </a:lnTo>
                <a:lnTo>
                  <a:pt x="54937" y="365756"/>
                </a:lnTo>
                <a:lnTo>
                  <a:pt x="59469" y="361925"/>
                </a:lnTo>
                <a:lnTo>
                  <a:pt x="65031" y="359371"/>
                </a:lnTo>
                <a:lnTo>
                  <a:pt x="71278" y="357668"/>
                </a:lnTo>
                <a:lnTo>
                  <a:pt x="77983" y="356533"/>
                </a:lnTo>
                <a:lnTo>
                  <a:pt x="84994" y="354506"/>
                </a:lnTo>
                <a:lnTo>
                  <a:pt x="92207" y="351885"/>
                </a:lnTo>
                <a:lnTo>
                  <a:pt x="99556" y="348868"/>
                </a:lnTo>
                <a:lnTo>
                  <a:pt x="106995" y="346856"/>
                </a:lnTo>
                <a:lnTo>
                  <a:pt x="114495" y="345515"/>
                </a:lnTo>
                <a:lnTo>
                  <a:pt x="122034" y="344621"/>
                </a:lnTo>
                <a:lnTo>
                  <a:pt x="129601" y="344024"/>
                </a:lnTo>
                <a:lnTo>
                  <a:pt x="137185" y="343627"/>
                </a:lnTo>
                <a:lnTo>
                  <a:pt x="152385" y="343186"/>
                </a:lnTo>
                <a:lnTo>
                  <a:pt x="167608" y="342989"/>
                </a:lnTo>
                <a:lnTo>
                  <a:pt x="173953" y="344207"/>
                </a:lnTo>
                <a:lnTo>
                  <a:pt x="184390" y="348947"/>
                </a:lnTo>
                <a:lnTo>
                  <a:pt x="203474" y="358755"/>
                </a:lnTo>
                <a:lnTo>
                  <a:pt x="209294" y="362338"/>
                </a:lnTo>
                <a:lnTo>
                  <a:pt x="219147" y="369705"/>
                </a:lnTo>
                <a:lnTo>
                  <a:pt x="224823" y="374717"/>
                </a:lnTo>
                <a:lnTo>
                  <a:pt x="237902" y="387060"/>
                </a:lnTo>
                <a:lnTo>
                  <a:pt x="244946" y="395178"/>
                </a:lnTo>
                <a:lnTo>
                  <a:pt x="252182" y="404399"/>
                </a:lnTo>
                <a:lnTo>
                  <a:pt x="259546" y="414357"/>
                </a:lnTo>
                <a:lnTo>
                  <a:pt x="269535" y="429885"/>
                </a:lnTo>
                <a:lnTo>
                  <a:pt x="294181" y="470846"/>
                </a:lnTo>
                <a:lnTo>
                  <a:pt x="302785" y="487865"/>
                </a:lnTo>
                <a:lnTo>
                  <a:pt x="308521" y="501751"/>
                </a:lnTo>
                <a:lnTo>
                  <a:pt x="312345" y="513548"/>
                </a:lnTo>
                <a:lnTo>
                  <a:pt x="316165" y="521413"/>
                </a:lnTo>
                <a:lnTo>
                  <a:pt x="319981" y="526656"/>
                </a:lnTo>
                <a:lnTo>
                  <a:pt x="342854" y="5485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84"/>
          <p:cNvSpPr/>
          <p:nvPr/>
        </p:nvSpPr>
        <p:spPr>
          <a:xfrm>
            <a:off x="514350" y="1876296"/>
            <a:ext cx="331471" cy="340573"/>
          </a:xfrm>
          <a:custGeom>
            <a:avLst/>
            <a:gdLst/>
            <a:ahLst/>
            <a:cxnLst/>
            <a:rect l="0" t="0" r="0" b="0"/>
            <a:pathLst>
              <a:path w="331471" h="340573">
                <a:moveTo>
                  <a:pt x="0" y="55373"/>
                </a:moveTo>
                <a:lnTo>
                  <a:pt x="6067" y="43238"/>
                </a:lnTo>
                <a:lnTo>
                  <a:pt x="10395" y="39663"/>
                </a:lnTo>
                <a:lnTo>
                  <a:pt x="15820" y="37280"/>
                </a:lnTo>
                <a:lnTo>
                  <a:pt x="21976" y="35691"/>
                </a:lnTo>
                <a:lnTo>
                  <a:pt x="29891" y="33362"/>
                </a:lnTo>
                <a:lnTo>
                  <a:pt x="48845" y="27387"/>
                </a:lnTo>
                <a:lnTo>
                  <a:pt x="63043" y="24016"/>
                </a:lnTo>
                <a:lnTo>
                  <a:pt x="80129" y="20499"/>
                </a:lnTo>
                <a:lnTo>
                  <a:pt x="99139" y="16883"/>
                </a:lnTo>
                <a:lnTo>
                  <a:pt x="113082" y="14473"/>
                </a:lnTo>
                <a:lnTo>
                  <a:pt x="123648" y="12867"/>
                </a:lnTo>
                <a:lnTo>
                  <a:pt x="131962" y="11796"/>
                </a:lnTo>
                <a:lnTo>
                  <a:pt x="180070" y="4220"/>
                </a:lnTo>
                <a:lnTo>
                  <a:pt x="194976" y="2221"/>
                </a:lnTo>
                <a:lnTo>
                  <a:pt x="207454" y="889"/>
                </a:lnTo>
                <a:lnTo>
                  <a:pt x="218313" y="0"/>
                </a:lnTo>
                <a:lnTo>
                  <a:pt x="226822" y="678"/>
                </a:lnTo>
                <a:lnTo>
                  <a:pt x="233764" y="2400"/>
                </a:lnTo>
                <a:lnTo>
                  <a:pt x="239663" y="4818"/>
                </a:lnTo>
                <a:lnTo>
                  <a:pt x="242325" y="8970"/>
                </a:lnTo>
                <a:lnTo>
                  <a:pt x="242830" y="14277"/>
                </a:lnTo>
                <a:lnTo>
                  <a:pt x="241896" y="20356"/>
                </a:lnTo>
                <a:lnTo>
                  <a:pt x="240859" y="30497"/>
                </a:lnTo>
                <a:lnTo>
                  <a:pt x="240398" y="39237"/>
                </a:lnTo>
                <a:lnTo>
                  <a:pt x="240194" y="47355"/>
                </a:lnTo>
                <a:lnTo>
                  <a:pt x="238869" y="51298"/>
                </a:lnTo>
                <a:lnTo>
                  <a:pt x="234010" y="59065"/>
                </a:lnTo>
                <a:lnTo>
                  <a:pt x="230937" y="64185"/>
                </a:lnTo>
                <a:lnTo>
                  <a:pt x="227618" y="70138"/>
                </a:lnTo>
                <a:lnTo>
                  <a:pt x="224135" y="76646"/>
                </a:lnTo>
                <a:lnTo>
                  <a:pt x="211653" y="93685"/>
                </a:lnTo>
                <a:lnTo>
                  <a:pt x="170691" y="146484"/>
                </a:lnTo>
                <a:lnTo>
                  <a:pt x="151894" y="169454"/>
                </a:lnTo>
                <a:lnTo>
                  <a:pt x="135553" y="188577"/>
                </a:lnTo>
                <a:lnTo>
                  <a:pt x="108505" y="218715"/>
                </a:lnTo>
                <a:lnTo>
                  <a:pt x="88018" y="240576"/>
                </a:lnTo>
                <a:lnTo>
                  <a:pt x="56136" y="273232"/>
                </a:lnTo>
                <a:lnTo>
                  <a:pt x="47584" y="283162"/>
                </a:lnTo>
                <a:lnTo>
                  <a:pt x="40612" y="292323"/>
                </a:lnTo>
                <a:lnTo>
                  <a:pt x="34695" y="300970"/>
                </a:lnTo>
                <a:lnTo>
                  <a:pt x="30750" y="308004"/>
                </a:lnTo>
                <a:lnTo>
                  <a:pt x="28120" y="313964"/>
                </a:lnTo>
                <a:lnTo>
                  <a:pt x="23899" y="326586"/>
                </a:lnTo>
                <a:lnTo>
                  <a:pt x="24822" y="328892"/>
                </a:lnTo>
                <a:lnTo>
                  <a:pt x="29235" y="334841"/>
                </a:lnTo>
                <a:lnTo>
                  <a:pt x="32190" y="336935"/>
                </a:lnTo>
                <a:lnTo>
                  <a:pt x="38860" y="339262"/>
                </a:lnTo>
                <a:lnTo>
                  <a:pt x="43686" y="339882"/>
                </a:lnTo>
                <a:lnTo>
                  <a:pt x="49444" y="340296"/>
                </a:lnTo>
                <a:lnTo>
                  <a:pt x="55823" y="340572"/>
                </a:lnTo>
                <a:lnTo>
                  <a:pt x="63885" y="339486"/>
                </a:lnTo>
                <a:lnTo>
                  <a:pt x="73070" y="337492"/>
                </a:lnTo>
                <a:lnTo>
                  <a:pt x="83003" y="334892"/>
                </a:lnTo>
                <a:lnTo>
                  <a:pt x="92165" y="333159"/>
                </a:lnTo>
                <a:lnTo>
                  <a:pt x="100813" y="332004"/>
                </a:lnTo>
                <a:lnTo>
                  <a:pt x="109119" y="331234"/>
                </a:lnTo>
                <a:lnTo>
                  <a:pt x="117196" y="330720"/>
                </a:lnTo>
                <a:lnTo>
                  <a:pt x="132943" y="330150"/>
                </a:lnTo>
                <a:lnTo>
                  <a:pt x="270911" y="320707"/>
                </a:lnTo>
                <a:lnTo>
                  <a:pt x="310335" y="318746"/>
                </a:lnTo>
                <a:lnTo>
                  <a:pt x="314840" y="317315"/>
                </a:lnTo>
                <a:lnTo>
                  <a:pt x="319113" y="315091"/>
                </a:lnTo>
                <a:lnTo>
                  <a:pt x="331470" y="30683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85"/>
          <p:cNvSpPr/>
          <p:nvPr/>
        </p:nvSpPr>
        <p:spPr>
          <a:xfrm>
            <a:off x="548640" y="2068829"/>
            <a:ext cx="285751" cy="34291"/>
          </a:xfrm>
          <a:custGeom>
            <a:avLst/>
            <a:gdLst/>
            <a:ahLst/>
            <a:cxnLst/>
            <a:rect l="0" t="0" r="0" b="0"/>
            <a:pathLst>
              <a:path w="285751" h="34291">
                <a:moveTo>
                  <a:pt x="0" y="34290"/>
                </a:moveTo>
                <a:lnTo>
                  <a:pt x="18203" y="28223"/>
                </a:lnTo>
                <a:lnTo>
                  <a:pt x="24835" y="26435"/>
                </a:lnTo>
                <a:lnTo>
                  <a:pt x="30527" y="25244"/>
                </a:lnTo>
                <a:lnTo>
                  <a:pt x="35591" y="24449"/>
                </a:lnTo>
                <a:lnTo>
                  <a:pt x="42777" y="22650"/>
                </a:lnTo>
                <a:lnTo>
                  <a:pt x="51378" y="20180"/>
                </a:lnTo>
                <a:lnTo>
                  <a:pt x="60922" y="17264"/>
                </a:lnTo>
                <a:lnTo>
                  <a:pt x="71094" y="15319"/>
                </a:lnTo>
                <a:lnTo>
                  <a:pt x="81686" y="14023"/>
                </a:lnTo>
                <a:lnTo>
                  <a:pt x="214662" y="3917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86"/>
          <p:cNvSpPr/>
          <p:nvPr/>
        </p:nvSpPr>
        <p:spPr>
          <a:xfrm>
            <a:off x="1005840" y="2034539"/>
            <a:ext cx="285751" cy="22862"/>
          </a:xfrm>
          <a:custGeom>
            <a:avLst/>
            <a:gdLst/>
            <a:ahLst/>
            <a:cxnLst/>
            <a:rect l="0" t="0" r="0" b="0"/>
            <a:pathLst>
              <a:path w="285751" h="22862">
                <a:moveTo>
                  <a:pt x="0" y="22861"/>
                </a:moveTo>
                <a:lnTo>
                  <a:pt x="31818" y="6951"/>
                </a:lnTo>
                <a:lnTo>
                  <a:pt x="42802" y="4634"/>
                </a:lnTo>
                <a:lnTo>
                  <a:pt x="56474" y="3090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87"/>
          <p:cNvSpPr/>
          <p:nvPr/>
        </p:nvSpPr>
        <p:spPr>
          <a:xfrm>
            <a:off x="1131570" y="1931669"/>
            <a:ext cx="1" cy="285751"/>
          </a:xfrm>
          <a:custGeom>
            <a:avLst/>
            <a:gdLst/>
            <a:ahLst/>
            <a:cxnLst/>
            <a:rect l="0" t="0" r="0" b="0"/>
            <a:pathLst>
              <a:path w="1" h="285751">
                <a:moveTo>
                  <a:pt x="0" y="0"/>
                </a:move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88"/>
          <p:cNvSpPr/>
          <p:nvPr/>
        </p:nvSpPr>
        <p:spPr>
          <a:xfrm>
            <a:off x="1337310" y="1771650"/>
            <a:ext cx="40562" cy="502920"/>
          </a:xfrm>
          <a:custGeom>
            <a:avLst/>
            <a:gdLst/>
            <a:ahLst/>
            <a:cxnLst/>
            <a:rect l="0" t="0" r="0" b="0"/>
            <a:pathLst>
              <a:path w="40562" h="502920">
                <a:moveTo>
                  <a:pt x="22860" y="0"/>
                </a:moveTo>
                <a:lnTo>
                  <a:pt x="28927" y="18203"/>
                </a:lnTo>
                <a:lnTo>
                  <a:pt x="30715" y="33725"/>
                </a:lnTo>
                <a:lnTo>
                  <a:pt x="31906" y="54233"/>
                </a:lnTo>
                <a:lnTo>
                  <a:pt x="32701" y="78065"/>
                </a:lnTo>
                <a:lnTo>
                  <a:pt x="34500" y="97763"/>
                </a:lnTo>
                <a:lnTo>
                  <a:pt x="36970" y="114705"/>
                </a:lnTo>
                <a:lnTo>
                  <a:pt x="39887" y="129810"/>
                </a:lnTo>
                <a:lnTo>
                  <a:pt x="40561" y="143690"/>
                </a:lnTo>
                <a:lnTo>
                  <a:pt x="39740" y="156753"/>
                </a:lnTo>
                <a:lnTo>
                  <a:pt x="37923" y="169272"/>
                </a:lnTo>
                <a:lnTo>
                  <a:pt x="36712" y="183968"/>
                </a:lnTo>
                <a:lnTo>
                  <a:pt x="35905" y="200115"/>
                </a:lnTo>
                <a:lnTo>
                  <a:pt x="35007" y="234990"/>
                </a:lnTo>
                <a:lnTo>
                  <a:pt x="34609" y="271656"/>
                </a:lnTo>
                <a:lnTo>
                  <a:pt x="33232" y="287784"/>
                </a:lnTo>
                <a:lnTo>
                  <a:pt x="31045" y="302346"/>
                </a:lnTo>
                <a:lnTo>
                  <a:pt x="28316" y="315864"/>
                </a:lnTo>
                <a:lnTo>
                  <a:pt x="26497" y="329956"/>
                </a:lnTo>
                <a:lnTo>
                  <a:pt x="25285" y="344430"/>
                </a:lnTo>
                <a:lnTo>
                  <a:pt x="24476" y="359160"/>
                </a:lnTo>
                <a:lnTo>
                  <a:pt x="23578" y="389073"/>
                </a:lnTo>
                <a:lnTo>
                  <a:pt x="23339" y="404162"/>
                </a:lnTo>
                <a:lnTo>
                  <a:pt x="21909" y="418031"/>
                </a:lnTo>
                <a:lnTo>
                  <a:pt x="19686" y="431087"/>
                </a:lnTo>
                <a:lnTo>
                  <a:pt x="16934" y="443601"/>
                </a:lnTo>
                <a:lnTo>
                  <a:pt x="13829" y="453214"/>
                </a:lnTo>
                <a:lnTo>
                  <a:pt x="10489" y="460892"/>
                </a:lnTo>
                <a:lnTo>
                  <a:pt x="6993" y="467282"/>
                </a:lnTo>
                <a:lnTo>
                  <a:pt x="4662" y="474081"/>
                </a:lnTo>
                <a:lnTo>
                  <a:pt x="3108" y="481154"/>
                </a:lnTo>
                <a:lnTo>
                  <a:pt x="0" y="50291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89"/>
          <p:cNvSpPr/>
          <p:nvPr/>
        </p:nvSpPr>
        <p:spPr>
          <a:xfrm>
            <a:off x="1565910" y="1931669"/>
            <a:ext cx="171451" cy="34292"/>
          </a:xfrm>
          <a:custGeom>
            <a:avLst/>
            <a:gdLst/>
            <a:ahLst/>
            <a:cxnLst/>
            <a:rect l="0" t="0" r="0" b="0"/>
            <a:pathLst>
              <a:path w="171451" h="34292">
                <a:moveTo>
                  <a:pt x="0" y="34291"/>
                </a:moveTo>
                <a:lnTo>
                  <a:pt x="31818" y="18381"/>
                </a:lnTo>
                <a:lnTo>
                  <a:pt x="40262" y="16065"/>
                </a:lnTo>
                <a:lnTo>
                  <a:pt x="49701" y="14520"/>
                </a:lnTo>
                <a:lnTo>
                  <a:pt x="59804" y="13490"/>
                </a:lnTo>
                <a:lnTo>
                  <a:pt x="71619" y="11534"/>
                </a:lnTo>
                <a:lnTo>
                  <a:pt x="84576" y="8959"/>
                </a:lnTo>
                <a:lnTo>
                  <a:pt x="98294" y="5973"/>
                </a:lnTo>
                <a:lnTo>
                  <a:pt x="109979" y="3982"/>
                </a:lnTo>
                <a:lnTo>
                  <a:pt x="120309" y="2655"/>
                </a:lnTo>
                <a:lnTo>
                  <a:pt x="129736" y="1770"/>
                </a:lnTo>
                <a:lnTo>
                  <a:pt x="138561" y="1180"/>
                </a:lnTo>
                <a:lnTo>
                  <a:pt x="146984" y="787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90"/>
          <p:cNvSpPr/>
          <p:nvPr/>
        </p:nvSpPr>
        <p:spPr>
          <a:xfrm>
            <a:off x="1520190" y="2057400"/>
            <a:ext cx="251461" cy="57151"/>
          </a:xfrm>
          <a:custGeom>
            <a:avLst/>
            <a:gdLst/>
            <a:ahLst/>
            <a:cxnLst/>
            <a:rect l="0" t="0" r="0" b="0"/>
            <a:pathLst>
              <a:path w="251461" h="57151">
                <a:moveTo>
                  <a:pt x="0" y="57150"/>
                </a:moveTo>
                <a:lnTo>
                  <a:pt x="12135" y="51082"/>
                </a:lnTo>
                <a:lnTo>
                  <a:pt x="16980" y="48024"/>
                </a:lnTo>
                <a:lnTo>
                  <a:pt x="21480" y="44716"/>
                </a:lnTo>
                <a:lnTo>
                  <a:pt x="25750" y="41240"/>
                </a:lnTo>
                <a:lnTo>
                  <a:pt x="31136" y="38923"/>
                </a:lnTo>
                <a:lnTo>
                  <a:pt x="37267" y="37379"/>
                </a:lnTo>
                <a:lnTo>
                  <a:pt x="43895" y="36349"/>
                </a:lnTo>
                <a:lnTo>
                  <a:pt x="50853" y="35663"/>
                </a:lnTo>
                <a:lnTo>
                  <a:pt x="58032" y="35205"/>
                </a:lnTo>
                <a:lnTo>
                  <a:pt x="65358" y="34900"/>
                </a:lnTo>
                <a:lnTo>
                  <a:pt x="72782" y="33426"/>
                </a:lnTo>
                <a:lnTo>
                  <a:pt x="80271" y="31174"/>
                </a:lnTo>
                <a:lnTo>
                  <a:pt x="87804" y="28402"/>
                </a:lnTo>
                <a:lnTo>
                  <a:pt x="95366" y="26555"/>
                </a:lnTo>
                <a:lnTo>
                  <a:pt x="102947" y="25323"/>
                </a:lnTo>
                <a:lnTo>
                  <a:pt x="110541" y="24502"/>
                </a:lnTo>
                <a:lnTo>
                  <a:pt x="119414" y="22684"/>
                </a:lnTo>
                <a:lnTo>
                  <a:pt x="129139" y="20203"/>
                </a:lnTo>
                <a:lnTo>
                  <a:pt x="139433" y="17278"/>
                </a:lnTo>
                <a:lnTo>
                  <a:pt x="153915" y="14059"/>
                </a:lnTo>
                <a:lnTo>
                  <a:pt x="190326" y="7095"/>
                </a:lnTo>
                <a:lnTo>
                  <a:pt x="205624" y="4730"/>
                </a:lnTo>
                <a:lnTo>
                  <a:pt x="218363" y="3153"/>
                </a:lnTo>
                <a:lnTo>
                  <a:pt x="25146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91"/>
          <p:cNvSpPr/>
          <p:nvPr/>
        </p:nvSpPr>
        <p:spPr>
          <a:xfrm>
            <a:off x="1977769" y="1760219"/>
            <a:ext cx="273942" cy="217155"/>
          </a:xfrm>
          <a:custGeom>
            <a:avLst/>
            <a:gdLst/>
            <a:ahLst/>
            <a:cxnLst/>
            <a:rect l="0" t="0" r="0" b="0"/>
            <a:pathLst>
              <a:path w="273942" h="217155">
                <a:moveTo>
                  <a:pt x="79631" y="0"/>
                </a:moveTo>
                <a:lnTo>
                  <a:pt x="85698" y="12136"/>
                </a:lnTo>
                <a:lnTo>
                  <a:pt x="87486" y="16981"/>
                </a:lnTo>
                <a:lnTo>
                  <a:pt x="88677" y="21481"/>
                </a:lnTo>
                <a:lnTo>
                  <a:pt x="89472" y="25751"/>
                </a:lnTo>
                <a:lnTo>
                  <a:pt x="90001" y="29867"/>
                </a:lnTo>
                <a:lnTo>
                  <a:pt x="90354" y="33882"/>
                </a:lnTo>
                <a:lnTo>
                  <a:pt x="90590" y="37828"/>
                </a:lnTo>
                <a:lnTo>
                  <a:pt x="90852" y="48986"/>
                </a:lnTo>
                <a:lnTo>
                  <a:pt x="90921" y="55518"/>
                </a:lnTo>
                <a:lnTo>
                  <a:pt x="89698" y="62412"/>
                </a:lnTo>
                <a:lnTo>
                  <a:pt x="87612" y="69548"/>
                </a:lnTo>
                <a:lnTo>
                  <a:pt x="84951" y="76845"/>
                </a:lnTo>
                <a:lnTo>
                  <a:pt x="81908" y="84250"/>
                </a:lnTo>
                <a:lnTo>
                  <a:pt x="78609" y="91727"/>
                </a:lnTo>
                <a:lnTo>
                  <a:pt x="75139" y="99251"/>
                </a:lnTo>
                <a:lnTo>
                  <a:pt x="71557" y="105538"/>
                </a:lnTo>
                <a:lnTo>
                  <a:pt x="67898" y="110999"/>
                </a:lnTo>
                <a:lnTo>
                  <a:pt x="64189" y="115909"/>
                </a:lnTo>
                <a:lnTo>
                  <a:pt x="60446" y="120453"/>
                </a:lnTo>
                <a:lnTo>
                  <a:pt x="56681" y="124752"/>
                </a:lnTo>
                <a:lnTo>
                  <a:pt x="52901" y="128888"/>
                </a:lnTo>
                <a:lnTo>
                  <a:pt x="47841" y="135456"/>
                </a:lnTo>
                <a:lnTo>
                  <a:pt x="41927" y="143644"/>
                </a:lnTo>
                <a:lnTo>
                  <a:pt x="35445" y="152913"/>
                </a:lnTo>
                <a:lnTo>
                  <a:pt x="28584" y="161632"/>
                </a:lnTo>
                <a:lnTo>
                  <a:pt x="21469" y="169985"/>
                </a:lnTo>
                <a:lnTo>
                  <a:pt x="3936" y="189505"/>
                </a:lnTo>
                <a:lnTo>
                  <a:pt x="2498" y="192377"/>
                </a:lnTo>
                <a:lnTo>
                  <a:pt x="899" y="198955"/>
                </a:lnTo>
                <a:lnTo>
                  <a:pt x="473" y="202486"/>
                </a:lnTo>
                <a:lnTo>
                  <a:pt x="189" y="206111"/>
                </a:lnTo>
                <a:lnTo>
                  <a:pt x="0" y="209797"/>
                </a:lnTo>
                <a:lnTo>
                  <a:pt x="1143" y="212255"/>
                </a:lnTo>
                <a:lnTo>
                  <a:pt x="3176" y="213894"/>
                </a:lnTo>
                <a:lnTo>
                  <a:pt x="9495" y="216523"/>
                </a:lnTo>
                <a:lnTo>
                  <a:pt x="17133" y="216883"/>
                </a:lnTo>
                <a:lnTo>
                  <a:pt x="42096" y="217133"/>
                </a:lnTo>
                <a:lnTo>
                  <a:pt x="54905" y="217154"/>
                </a:lnTo>
                <a:lnTo>
                  <a:pt x="64417" y="215889"/>
                </a:lnTo>
                <a:lnTo>
                  <a:pt x="75838" y="213776"/>
                </a:lnTo>
                <a:lnTo>
                  <a:pt x="88532" y="211098"/>
                </a:lnTo>
                <a:lnTo>
                  <a:pt x="99535" y="209312"/>
                </a:lnTo>
                <a:lnTo>
                  <a:pt x="109410" y="208121"/>
                </a:lnTo>
                <a:lnTo>
                  <a:pt x="118534" y="207328"/>
                </a:lnTo>
                <a:lnTo>
                  <a:pt x="132236" y="205529"/>
                </a:lnTo>
                <a:lnTo>
                  <a:pt x="181577" y="198199"/>
                </a:lnTo>
                <a:lnTo>
                  <a:pt x="192045" y="196903"/>
                </a:lnTo>
                <a:lnTo>
                  <a:pt x="200294" y="196039"/>
                </a:lnTo>
                <a:lnTo>
                  <a:pt x="208333" y="195463"/>
                </a:lnTo>
                <a:lnTo>
                  <a:pt x="216232" y="195079"/>
                </a:lnTo>
                <a:lnTo>
                  <a:pt x="231782" y="194652"/>
                </a:lnTo>
                <a:lnTo>
                  <a:pt x="247160" y="194462"/>
                </a:lnTo>
                <a:lnTo>
                  <a:pt x="253547" y="193142"/>
                </a:lnTo>
                <a:lnTo>
                  <a:pt x="259075" y="190991"/>
                </a:lnTo>
                <a:lnTo>
                  <a:pt x="273941" y="18288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92"/>
          <p:cNvSpPr/>
          <p:nvPr/>
        </p:nvSpPr>
        <p:spPr>
          <a:xfrm>
            <a:off x="2091690" y="1748789"/>
            <a:ext cx="125731" cy="537212"/>
          </a:xfrm>
          <a:custGeom>
            <a:avLst/>
            <a:gdLst/>
            <a:ahLst/>
            <a:cxnLst/>
            <a:rect l="0" t="0" r="0" b="0"/>
            <a:pathLst>
              <a:path w="125731" h="537212">
                <a:moveTo>
                  <a:pt x="125730" y="0"/>
                </a:moveTo>
                <a:lnTo>
                  <a:pt x="125730" y="12136"/>
                </a:lnTo>
                <a:lnTo>
                  <a:pt x="122343" y="24867"/>
                </a:lnTo>
                <a:lnTo>
                  <a:pt x="119662" y="31818"/>
                </a:lnTo>
                <a:lnTo>
                  <a:pt x="116604" y="42802"/>
                </a:lnTo>
                <a:lnTo>
                  <a:pt x="113296" y="56475"/>
                </a:lnTo>
                <a:lnTo>
                  <a:pt x="109821" y="71940"/>
                </a:lnTo>
                <a:lnTo>
                  <a:pt x="106234" y="86060"/>
                </a:lnTo>
                <a:lnTo>
                  <a:pt x="102572" y="99284"/>
                </a:lnTo>
                <a:lnTo>
                  <a:pt x="95117" y="124136"/>
                </a:lnTo>
                <a:lnTo>
                  <a:pt x="82510" y="164628"/>
                </a:lnTo>
                <a:lnTo>
                  <a:pt x="59525" y="241834"/>
                </a:lnTo>
                <a:lnTo>
                  <a:pt x="38412" y="307343"/>
                </a:lnTo>
                <a:lnTo>
                  <a:pt x="30619" y="330907"/>
                </a:lnTo>
                <a:lnTo>
                  <a:pt x="26762" y="341255"/>
                </a:lnTo>
                <a:lnTo>
                  <a:pt x="22921" y="350693"/>
                </a:lnTo>
                <a:lnTo>
                  <a:pt x="19091" y="359526"/>
                </a:lnTo>
                <a:lnTo>
                  <a:pt x="16537" y="369224"/>
                </a:lnTo>
                <a:lnTo>
                  <a:pt x="14835" y="379499"/>
                </a:lnTo>
                <a:lnTo>
                  <a:pt x="13700" y="390160"/>
                </a:lnTo>
                <a:lnTo>
                  <a:pt x="12943" y="399807"/>
                </a:lnTo>
                <a:lnTo>
                  <a:pt x="12438" y="408778"/>
                </a:lnTo>
                <a:lnTo>
                  <a:pt x="11878" y="425519"/>
                </a:lnTo>
                <a:lnTo>
                  <a:pt x="11629" y="441427"/>
                </a:lnTo>
                <a:lnTo>
                  <a:pt x="10292" y="451765"/>
                </a:lnTo>
                <a:lnTo>
                  <a:pt x="8132" y="463736"/>
                </a:lnTo>
                <a:lnTo>
                  <a:pt x="5421" y="476798"/>
                </a:lnTo>
                <a:lnTo>
                  <a:pt x="3614" y="486775"/>
                </a:lnTo>
                <a:lnTo>
                  <a:pt x="1606" y="501248"/>
                </a:lnTo>
                <a:lnTo>
                  <a:pt x="714" y="515301"/>
                </a:lnTo>
                <a:lnTo>
                  <a:pt x="0" y="53721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93"/>
          <p:cNvSpPr/>
          <p:nvPr/>
        </p:nvSpPr>
        <p:spPr>
          <a:xfrm>
            <a:off x="2274965" y="1877861"/>
            <a:ext cx="273925" cy="407945"/>
          </a:xfrm>
          <a:custGeom>
            <a:avLst/>
            <a:gdLst/>
            <a:ahLst/>
            <a:cxnLst/>
            <a:rect l="0" t="0" r="0" b="0"/>
            <a:pathLst>
              <a:path w="273925" h="407945">
                <a:moveTo>
                  <a:pt x="33895" y="53808"/>
                </a:moveTo>
                <a:lnTo>
                  <a:pt x="46030" y="41673"/>
                </a:lnTo>
                <a:lnTo>
                  <a:pt x="50875" y="38098"/>
                </a:lnTo>
                <a:lnTo>
                  <a:pt x="55375" y="35715"/>
                </a:lnTo>
                <a:lnTo>
                  <a:pt x="59645" y="34126"/>
                </a:lnTo>
                <a:lnTo>
                  <a:pt x="67776" y="28974"/>
                </a:lnTo>
                <a:lnTo>
                  <a:pt x="71722" y="25822"/>
                </a:lnTo>
                <a:lnTo>
                  <a:pt x="76893" y="23721"/>
                </a:lnTo>
                <a:lnTo>
                  <a:pt x="82880" y="22320"/>
                </a:lnTo>
                <a:lnTo>
                  <a:pt x="89411" y="21386"/>
                </a:lnTo>
                <a:lnTo>
                  <a:pt x="101386" y="18224"/>
                </a:lnTo>
                <a:lnTo>
                  <a:pt x="148295" y="4177"/>
                </a:lnTo>
                <a:lnTo>
                  <a:pt x="158422" y="1671"/>
                </a:lnTo>
                <a:lnTo>
                  <a:pt x="166443" y="0"/>
                </a:lnTo>
                <a:lnTo>
                  <a:pt x="173060" y="156"/>
                </a:lnTo>
                <a:lnTo>
                  <a:pt x="178742" y="1530"/>
                </a:lnTo>
                <a:lnTo>
                  <a:pt x="183799" y="3716"/>
                </a:lnTo>
                <a:lnTo>
                  <a:pt x="188441" y="5174"/>
                </a:lnTo>
                <a:lnTo>
                  <a:pt x="196985" y="6793"/>
                </a:lnTo>
                <a:lnTo>
                  <a:pt x="205016" y="7513"/>
                </a:lnTo>
                <a:lnTo>
                  <a:pt x="208935" y="7705"/>
                </a:lnTo>
                <a:lnTo>
                  <a:pt x="211548" y="9103"/>
                </a:lnTo>
                <a:lnTo>
                  <a:pt x="213291" y="11305"/>
                </a:lnTo>
                <a:lnTo>
                  <a:pt x="216086" y="17896"/>
                </a:lnTo>
                <a:lnTo>
                  <a:pt x="216469" y="25571"/>
                </a:lnTo>
                <a:lnTo>
                  <a:pt x="216714" y="51194"/>
                </a:lnTo>
                <a:lnTo>
                  <a:pt x="215464" y="58415"/>
                </a:lnTo>
                <a:lnTo>
                  <a:pt x="213361" y="65770"/>
                </a:lnTo>
                <a:lnTo>
                  <a:pt x="210689" y="73213"/>
                </a:lnTo>
                <a:lnTo>
                  <a:pt x="207720" y="84869"/>
                </a:lnTo>
                <a:lnTo>
                  <a:pt x="206928" y="89756"/>
                </a:lnTo>
                <a:lnTo>
                  <a:pt x="203860" y="98093"/>
                </a:lnTo>
                <a:lnTo>
                  <a:pt x="199275" y="108732"/>
                </a:lnTo>
                <a:lnTo>
                  <a:pt x="193678" y="120904"/>
                </a:lnTo>
                <a:lnTo>
                  <a:pt x="187407" y="130289"/>
                </a:lnTo>
                <a:lnTo>
                  <a:pt x="180686" y="137815"/>
                </a:lnTo>
                <a:lnTo>
                  <a:pt x="173666" y="144103"/>
                </a:lnTo>
                <a:lnTo>
                  <a:pt x="166445" y="153375"/>
                </a:lnTo>
                <a:lnTo>
                  <a:pt x="159092" y="164636"/>
                </a:lnTo>
                <a:lnTo>
                  <a:pt x="151649" y="177224"/>
                </a:lnTo>
                <a:lnTo>
                  <a:pt x="144148" y="188155"/>
                </a:lnTo>
                <a:lnTo>
                  <a:pt x="136607" y="197983"/>
                </a:lnTo>
                <a:lnTo>
                  <a:pt x="129039" y="207075"/>
                </a:lnTo>
                <a:lnTo>
                  <a:pt x="122724" y="215676"/>
                </a:lnTo>
                <a:lnTo>
                  <a:pt x="117244" y="223950"/>
                </a:lnTo>
                <a:lnTo>
                  <a:pt x="112321" y="232006"/>
                </a:lnTo>
                <a:lnTo>
                  <a:pt x="107769" y="239917"/>
                </a:lnTo>
                <a:lnTo>
                  <a:pt x="99324" y="255480"/>
                </a:lnTo>
                <a:lnTo>
                  <a:pt x="94025" y="264456"/>
                </a:lnTo>
                <a:lnTo>
                  <a:pt x="81362" y="284590"/>
                </a:lnTo>
                <a:lnTo>
                  <a:pt x="59954" y="317345"/>
                </a:lnTo>
                <a:lnTo>
                  <a:pt x="52537" y="326019"/>
                </a:lnTo>
                <a:lnTo>
                  <a:pt x="45053" y="333072"/>
                </a:lnTo>
                <a:lnTo>
                  <a:pt x="37523" y="339044"/>
                </a:lnTo>
                <a:lnTo>
                  <a:pt x="29964" y="346836"/>
                </a:lnTo>
                <a:lnTo>
                  <a:pt x="22384" y="355840"/>
                </a:lnTo>
                <a:lnTo>
                  <a:pt x="4104" y="379463"/>
                </a:lnTo>
                <a:lnTo>
                  <a:pt x="2604" y="382672"/>
                </a:lnTo>
                <a:lnTo>
                  <a:pt x="938" y="389623"/>
                </a:lnTo>
                <a:lnTo>
                  <a:pt x="0" y="400677"/>
                </a:lnTo>
                <a:lnTo>
                  <a:pt x="1138" y="403164"/>
                </a:lnTo>
                <a:lnTo>
                  <a:pt x="3167" y="404822"/>
                </a:lnTo>
                <a:lnTo>
                  <a:pt x="9480" y="407483"/>
                </a:lnTo>
                <a:lnTo>
                  <a:pt x="17117" y="407847"/>
                </a:lnTo>
                <a:lnTo>
                  <a:pt x="22710" y="407944"/>
                </a:lnTo>
                <a:lnTo>
                  <a:pt x="36598" y="406739"/>
                </a:lnTo>
                <a:lnTo>
                  <a:pt x="79123" y="402013"/>
                </a:lnTo>
                <a:lnTo>
                  <a:pt x="99607" y="400245"/>
                </a:lnTo>
                <a:lnTo>
                  <a:pt x="118343" y="399066"/>
                </a:lnTo>
                <a:lnTo>
                  <a:pt x="135913" y="398280"/>
                </a:lnTo>
                <a:lnTo>
                  <a:pt x="150167" y="396486"/>
                </a:lnTo>
                <a:lnTo>
                  <a:pt x="162210" y="394020"/>
                </a:lnTo>
                <a:lnTo>
                  <a:pt x="172778" y="391106"/>
                </a:lnTo>
                <a:lnTo>
                  <a:pt x="186173" y="389164"/>
                </a:lnTo>
                <a:lnTo>
                  <a:pt x="201454" y="387869"/>
                </a:lnTo>
                <a:lnTo>
                  <a:pt x="217991" y="387005"/>
                </a:lnTo>
                <a:lnTo>
                  <a:pt x="230285" y="385160"/>
                </a:lnTo>
                <a:lnTo>
                  <a:pt x="239752" y="382659"/>
                </a:lnTo>
                <a:lnTo>
                  <a:pt x="247333" y="379722"/>
                </a:lnTo>
                <a:lnTo>
                  <a:pt x="253657" y="377764"/>
                </a:lnTo>
                <a:lnTo>
                  <a:pt x="259143" y="376459"/>
                </a:lnTo>
                <a:lnTo>
                  <a:pt x="273924" y="37384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94"/>
          <p:cNvSpPr/>
          <p:nvPr/>
        </p:nvSpPr>
        <p:spPr>
          <a:xfrm>
            <a:off x="2274570" y="2068829"/>
            <a:ext cx="274320" cy="45722"/>
          </a:xfrm>
          <a:custGeom>
            <a:avLst/>
            <a:gdLst/>
            <a:ahLst/>
            <a:cxnLst/>
            <a:rect l="0" t="0" r="0" b="0"/>
            <a:pathLst>
              <a:path w="274320" h="45722">
                <a:moveTo>
                  <a:pt x="0" y="45721"/>
                </a:moveTo>
                <a:lnTo>
                  <a:pt x="12135" y="39653"/>
                </a:lnTo>
                <a:lnTo>
                  <a:pt x="18250" y="37865"/>
                </a:lnTo>
                <a:lnTo>
                  <a:pt x="24866" y="36674"/>
                </a:lnTo>
                <a:lnTo>
                  <a:pt x="31818" y="35879"/>
                </a:lnTo>
                <a:lnTo>
                  <a:pt x="78007" y="28693"/>
                </a:lnTo>
                <a:lnTo>
                  <a:pt x="92645" y="25479"/>
                </a:lnTo>
                <a:lnTo>
                  <a:pt x="104943" y="22066"/>
                </a:lnTo>
                <a:lnTo>
                  <a:pt x="115682" y="18521"/>
                </a:lnTo>
                <a:lnTo>
                  <a:pt x="130461" y="16157"/>
                </a:lnTo>
                <a:lnTo>
                  <a:pt x="147934" y="14582"/>
                </a:lnTo>
                <a:lnTo>
                  <a:pt x="167203" y="13531"/>
                </a:lnTo>
                <a:lnTo>
                  <a:pt x="182588" y="11561"/>
                </a:lnTo>
                <a:lnTo>
                  <a:pt x="195385" y="8978"/>
                </a:lnTo>
                <a:lnTo>
                  <a:pt x="206457" y="5985"/>
                </a:lnTo>
                <a:lnTo>
                  <a:pt x="217648" y="3990"/>
                </a:lnTo>
                <a:lnTo>
                  <a:pt x="228918" y="2660"/>
                </a:lnTo>
                <a:lnTo>
                  <a:pt x="249061" y="1183"/>
                </a:lnTo>
                <a:lnTo>
                  <a:pt x="27431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95"/>
          <p:cNvSpPr/>
          <p:nvPr/>
        </p:nvSpPr>
        <p:spPr>
          <a:xfrm>
            <a:off x="1017270" y="2045969"/>
            <a:ext cx="285751" cy="57151"/>
          </a:xfrm>
          <a:custGeom>
            <a:avLst/>
            <a:gdLst/>
            <a:ahLst/>
            <a:cxnLst/>
            <a:rect l="0" t="0" r="0" b="0"/>
            <a:pathLst>
              <a:path w="285751" h="57151">
                <a:moveTo>
                  <a:pt x="0" y="57150"/>
                </a:moveTo>
                <a:lnTo>
                  <a:pt x="34385" y="57150"/>
                </a:lnTo>
                <a:lnTo>
                  <a:pt x="39433" y="55881"/>
                </a:lnTo>
                <a:lnTo>
                  <a:pt x="44069" y="53764"/>
                </a:lnTo>
                <a:lnTo>
                  <a:pt x="48429" y="51083"/>
                </a:lnTo>
                <a:lnTo>
                  <a:pt x="53876" y="49295"/>
                </a:lnTo>
                <a:lnTo>
                  <a:pt x="60047" y="48104"/>
                </a:lnTo>
                <a:lnTo>
                  <a:pt x="66701" y="47309"/>
                </a:lnTo>
                <a:lnTo>
                  <a:pt x="76217" y="45510"/>
                </a:lnTo>
                <a:lnTo>
                  <a:pt x="100338" y="40124"/>
                </a:lnTo>
                <a:lnTo>
                  <a:pt x="110072" y="38179"/>
                </a:lnTo>
                <a:lnTo>
                  <a:pt x="117831" y="36883"/>
                </a:lnTo>
                <a:lnTo>
                  <a:pt x="124274" y="36019"/>
                </a:lnTo>
                <a:lnTo>
                  <a:pt x="129839" y="35443"/>
                </a:lnTo>
                <a:lnTo>
                  <a:pt x="134819" y="35059"/>
                </a:lnTo>
                <a:lnTo>
                  <a:pt x="139409" y="34803"/>
                </a:lnTo>
                <a:lnTo>
                  <a:pt x="148819" y="33362"/>
                </a:lnTo>
                <a:lnTo>
                  <a:pt x="176208" y="28374"/>
                </a:lnTo>
                <a:lnTo>
                  <a:pt x="187322" y="25266"/>
                </a:lnTo>
                <a:lnTo>
                  <a:pt x="196001" y="21924"/>
                </a:lnTo>
                <a:lnTo>
                  <a:pt x="203057" y="18426"/>
                </a:lnTo>
                <a:lnTo>
                  <a:pt x="209031" y="16095"/>
                </a:lnTo>
                <a:lnTo>
                  <a:pt x="214284" y="14540"/>
                </a:lnTo>
                <a:lnTo>
                  <a:pt x="219056" y="13503"/>
                </a:lnTo>
                <a:lnTo>
                  <a:pt x="263530" y="2657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96"/>
          <p:cNvSpPr/>
          <p:nvPr/>
        </p:nvSpPr>
        <p:spPr>
          <a:xfrm>
            <a:off x="2697480" y="2091689"/>
            <a:ext cx="285751" cy="22862"/>
          </a:xfrm>
          <a:custGeom>
            <a:avLst/>
            <a:gdLst/>
            <a:ahLst/>
            <a:cxnLst/>
            <a:rect l="0" t="0" r="0" b="0"/>
            <a:pathLst>
              <a:path w="285751" h="22862">
                <a:moveTo>
                  <a:pt x="0" y="22861"/>
                </a:moveTo>
                <a:lnTo>
                  <a:pt x="18203" y="16793"/>
                </a:lnTo>
                <a:lnTo>
                  <a:pt x="24835" y="15005"/>
                </a:lnTo>
                <a:lnTo>
                  <a:pt x="30527" y="13814"/>
                </a:lnTo>
                <a:lnTo>
                  <a:pt x="35591" y="13019"/>
                </a:lnTo>
                <a:lnTo>
                  <a:pt x="41507" y="12490"/>
                </a:lnTo>
                <a:lnTo>
                  <a:pt x="47991" y="12137"/>
                </a:lnTo>
                <a:lnTo>
                  <a:pt x="54854" y="11901"/>
                </a:lnTo>
                <a:lnTo>
                  <a:pt x="103639" y="11523"/>
                </a:lnTo>
                <a:lnTo>
                  <a:pt x="137078" y="11472"/>
                </a:lnTo>
                <a:lnTo>
                  <a:pt x="158695" y="10188"/>
                </a:lnTo>
                <a:lnTo>
                  <a:pt x="183267" y="8062"/>
                </a:lnTo>
                <a:lnTo>
                  <a:pt x="228772" y="3584"/>
                </a:lnTo>
                <a:lnTo>
                  <a:pt x="253230" y="1593"/>
                </a:lnTo>
                <a:lnTo>
                  <a:pt x="268333" y="708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97"/>
          <p:cNvSpPr/>
          <p:nvPr/>
        </p:nvSpPr>
        <p:spPr>
          <a:xfrm>
            <a:off x="3143322" y="1817442"/>
            <a:ext cx="226086" cy="525484"/>
          </a:xfrm>
          <a:custGeom>
            <a:avLst/>
            <a:gdLst/>
            <a:ahLst/>
            <a:cxnLst/>
            <a:rect l="0" t="0" r="0" b="0"/>
            <a:pathLst>
              <a:path w="226086" h="525484">
                <a:moveTo>
                  <a:pt x="182807" y="57077"/>
                </a:moveTo>
                <a:lnTo>
                  <a:pt x="182807" y="25260"/>
                </a:lnTo>
                <a:lnTo>
                  <a:pt x="180267" y="19355"/>
                </a:lnTo>
                <a:lnTo>
                  <a:pt x="176034" y="14150"/>
                </a:lnTo>
                <a:lnTo>
                  <a:pt x="170672" y="9409"/>
                </a:lnTo>
                <a:lnTo>
                  <a:pt x="165827" y="6248"/>
                </a:lnTo>
                <a:lnTo>
                  <a:pt x="161327" y="4141"/>
                </a:lnTo>
                <a:lnTo>
                  <a:pt x="157057" y="2737"/>
                </a:lnTo>
                <a:lnTo>
                  <a:pt x="151671" y="1800"/>
                </a:lnTo>
                <a:lnTo>
                  <a:pt x="145540" y="1176"/>
                </a:lnTo>
                <a:lnTo>
                  <a:pt x="138912" y="760"/>
                </a:lnTo>
                <a:lnTo>
                  <a:pt x="121389" y="297"/>
                </a:lnTo>
                <a:lnTo>
                  <a:pt x="85162" y="0"/>
                </a:lnTo>
                <a:lnTo>
                  <a:pt x="77071" y="1246"/>
                </a:lnTo>
                <a:lnTo>
                  <a:pt x="69136" y="3347"/>
                </a:lnTo>
                <a:lnTo>
                  <a:pt x="61307" y="6017"/>
                </a:lnTo>
                <a:lnTo>
                  <a:pt x="54817" y="9067"/>
                </a:lnTo>
                <a:lnTo>
                  <a:pt x="49220" y="12371"/>
                </a:lnTo>
                <a:lnTo>
                  <a:pt x="44220" y="15843"/>
                </a:lnTo>
                <a:lnTo>
                  <a:pt x="38346" y="19428"/>
                </a:lnTo>
                <a:lnTo>
                  <a:pt x="31890" y="23088"/>
                </a:lnTo>
                <a:lnTo>
                  <a:pt x="25046" y="26798"/>
                </a:lnTo>
                <a:lnTo>
                  <a:pt x="19213" y="30541"/>
                </a:lnTo>
                <a:lnTo>
                  <a:pt x="14055" y="34306"/>
                </a:lnTo>
                <a:lnTo>
                  <a:pt x="9346" y="38087"/>
                </a:lnTo>
                <a:lnTo>
                  <a:pt x="6206" y="41877"/>
                </a:lnTo>
                <a:lnTo>
                  <a:pt x="4113" y="45674"/>
                </a:lnTo>
                <a:lnTo>
                  <a:pt x="2718" y="49475"/>
                </a:lnTo>
                <a:lnTo>
                  <a:pt x="1168" y="60472"/>
                </a:lnTo>
                <a:lnTo>
                  <a:pt x="479" y="72556"/>
                </a:lnTo>
                <a:lnTo>
                  <a:pt x="91" y="87769"/>
                </a:lnTo>
                <a:lnTo>
                  <a:pt x="0" y="100775"/>
                </a:lnTo>
                <a:lnTo>
                  <a:pt x="2516" y="107799"/>
                </a:lnTo>
                <a:lnTo>
                  <a:pt x="6733" y="115022"/>
                </a:lnTo>
                <a:lnTo>
                  <a:pt x="12085" y="122377"/>
                </a:lnTo>
                <a:lnTo>
                  <a:pt x="24804" y="140709"/>
                </a:lnTo>
                <a:lnTo>
                  <a:pt x="31752" y="150932"/>
                </a:lnTo>
                <a:lnTo>
                  <a:pt x="41464" y="162827"/>
                </a:lnTo>
                <a:lnTo>
                  <a:pt x="53018" y="175837"/>
                </a:lnTo>
                <a:lnTo>
                  <a:pt x="65801" y="189591"/>
                </a:lnTo>
                <a:lnTo>
                  <a:pt x="114131" y="239286"/>
                </a:lnTo>
                <a:lnTo>
                  <a:pt x="130673" y="257290"/>
                </a:lnTo>
                <a:lnTo>
                  <a:pt x="146781" y="275643"/>
                </a:lnTo>
                <a:lnTo>
                  <a:pt x="162600" y="294227"/>
                </a:lnTo>
                <a:lnTo>
                  <a:pt x="174416" y="309158"/>
                </a:lnTo>
                <a:lnTo>
                  <a:pt x="183563" y="321651"/>
                </a:lnTo>
                <a:lnTo>
                  <a:pt x="190931" y="332520"/>
                </a:lnTo>
                <a:lnTo>
                  <a:pt x="197114" y="343576"/>
                </a:lnTo>
                <a:lnTo>
                  <a:pt x="202505" y="354756"/>
                </a:lnTo>
                <a:lnTo>
                  <a:pt x="207369" y="366020"/>
                </a:lnTo>
                <a:lnTo>
                  <a:pt x="216160" y="385309"/>
                </a:lnTo>
                <a:lnTo>
                  <a:pt x="220283" y="394008"/>
                </a:lnTo>
                <a:lnTo>
                  <a:pt x="223031" y="402348"/>
                </a:lnTo>
                <a:lnTo>
                  <a:pt x="226085" y="418388"/>
                </a:lnTo>
                <a:lnTo>
                  <a:pt x="224055" y="433983"/>
                </a:lnTo>
                <a:lnTo>
                  <a:pt x="218920" y="448111"/>
                </a:lnTo>
                <a:lnTo>
                  <a:pt x="212404" y="458623"/>
                </a:lnTo>
                <a:lnTo>
                  <a:pt x="195528" y="483817"/>
                </a:lnTo>
                <a:lnTo>
                  <a:pt x="190018" y="491431"/>
                </a:lnTo>
                <a:lnTo>
                  <a:pt x="185074" y="497776"/>
                </a:lnTo>
                <a:lnTo>
                  <a:pt x="180509" y="503277"/>
                </a:lnTo>
                <a:lnTo>
                  <a:pt x="174925" y="508214"/>
                </a:lnTo>
                <a:lnTo>
                  <a:pt x="168663" y="512775"/>
                </a:lnTo>
                <a:lnTo>
                  <a:pt x="161947" y="517086"/>
                </a:lnTo>
                <a:lnTo>
                  <a:pt x="156201" y="519960"/>
                </a:lnTo>
                <a:lnTo>
                  <a:pt x="151100" y="521876"/>
                </a:lnTo>
                <a:lnTo>
                  <a:pt x="146429" y="523153"/>
                </a:lnTo>
                <a:lnTo>
                  <a:pt x="140775" y="524004"/>
                </a:lnTo>
                <a:lnTo>
                  <a:pt x="134466" y="524572"/>
                </a:lnTo>
                <a:lnTo>
                  <a:pt x="127720" y="524951"/>
                </a:lnTo>
                <a:lnTo>
                  <a:pt x="113451" y="525371"/>
                </a:lnTo>
                <a:lnTo>
                  <a:pt x="106090" y="525483"/>
                </a:lnTo>
                <a:lnTo>
                  <a:pt x="99912" y="524288"/>
                </a:lnTo>
                <a:lnTo>
                  <a:pt x="94524" y="522221"/>
                </a:lnTo>
                <a:lnTo>
                  <a:pt x="89662" y="519573"/>
                </a:lnTo>
                <a:lnTo>
                  <a:pt x="83881" y="517808"/>
                </a:lnTo>
                <a:lnTo>
                  <a:pt x="77486" y="516631"/>
                </a:lnTo>
                <a:lnTo>
                  <a:pt x="70683" y="515847"/>
                </a:lnTo>
                <a:lnTo>
                  <a:pt x="64878" y="514054"/>
                </a:lnTo>
                <a:lnTo>
                  <a:pt x="59738" y="511588"/>
                </a:lnTo>
                <a:lnTo>
                  <a:pt x="55041" y="508675"/>
                </a:lnTo>
                <a:lnTo>
                  <a:pt x="50640" y="505462"/>
                </a:lnTo>
                <a:lnTo>
                  <a:pt x="46436" y="502051"/>
                </a:lnTo>
                <a:lnTo>
                  <a:pt x="42363" y="498506"/>
                </a:lnTo>
                <a:lnTo>
                  <a:pt x="38378" y="493603"/>
                </a:lnTo>
                <a:lnTo>
                  <a:pt x="34451" y="487795"/>
                </a:lnTo>
                <a:lnTo>
                  <a:pt x="27971" y="475837"/>
                </a:lnTo>
                <a:lnTo>
                  <a:pt x="25091" y="466290"/>
                </a:lnTo>
                <a:lnTo>
                  <a:pt x="23812" y="454426"/>
                </a:lnTo>
                <a:lnTo>
                  <a:pt x="23243" y="440687"/>
                </a:lnTo>
                <a:lnTo>
                  <a:pt x="22990" y="426114"/>
                </a:lnTo>
                <a:lnTo>
                  <a:pt x="26264" y="411170"/>
                </a:lnTo>
                <a:lnTo>
                  <a:pt x="31953" y="396062"/>
                </a:lnTo>
                <a:lnTo>
                  <a:pt x="38714" y="380881"/>
                </a:lnTo>
                <a:lnTo>
                  <a:pt x="49661" y="358054"/>
                </a:lnTo>
                <a:lnTo>
                  <a:pt x="60948" y="335203"/>
                </a:lnTo>
                <a:lnTo>
                  <a:pt x="66008" y="327585"/>
                </a:lnTo>
                <a:lnTo>
                  <a:pt x="71921" y="319966"/>
                </a:lnTo>
                <a:lnTo>
                  <a:pt x="78403" y="312346"/>
                </a:lnTo>
                <a:lnTo>
                  <a:pt x="86535" y="300917"/>
                </a:lnTo>
                <a:lnTo>
                  <a:pt x="95766" y="286947"/>
                </a:lnTo>
                <a:lnTo>
                  <a:pt x="116182" y="254492"/>
                </a:lnTo>
                <a:lnTo>
                  <a:pt x="137956" y="218900"/>
                </a:lnTo>
                <a:lnTo>
                  <a:pt x="145287" y="204329"/>
                </a:lnTo>
                <a:lnTo>
                  <a:pt x="150174" y="192076"/>
                </a:lnTo>
                <a:lnTo>
                  <a:pt x="153432" y="181366"/>
                </a:lnTo>
                <a:lnTo>
                  <a:pt x="160438" y="155920"/>
                </a:lnTo>
                <a:lnTo>
                  <a:pt x="164085" y="142023"/>
                </a:lnTo>
                <a:lnTo>
                  <a:pt x="165246" y="128948"/>
                </a:lnTo>
                <a:lnTo>
                  <a:pt x="164750" y="116421"/>
                </a:lnTo>
                <a:lnTo>
                  <a:pt x="163149" y="104260"/>
                </a:lnTo>
                <a:lnTo>
                  <a:pt x="160812" y="96152"/>
                </a:lnTo>
                <a:lnTo>
                  <a:pt x="157984" y="90747"/>
                </a:lnTo>
                <a:lnTo>
                  <a:pt x="154828" y="87144"/>
                </a:lnTo>
                <a:lnTo>
                  <a:pt x="151455" y="84742"/>
                </a:lnTo>
                <a:lnTo>
                  <a:pt x="147936" y="83141"/>
                </a:lnTo>
                <a:lnTo>
                  <a:pt x="137087" y="7993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98"/>
          <p:cNvSpPr/>
          <p:nvPr/>
        </p:nvSpPr>
        <p:spPr>
          <a:xfrm>
            <a:off x="971550" y="2548931"/>
            <a:ext cx="297181" cy="11389"/>
          </a:xfrm>
          <a:custGeom>
            <a:avLst/>
            <a:gdLst/>
            <a:ahLst/>
            <a:cxnLst/>
            <a:rect l="0" t="0" r="0" b="0"/>
            <a:pathLst>
              <a:path w="297181" h="11389">
                <a:moveTo>
                  <a:pt x="0" y="11388"/>
                </a:moveTo>
                <a:lnTo>
                  <a:pt x="12135" y="5321"/>
                </a:lnTo>
                <a:lnTo>
                  <a:pt x="18250" y="3533"/>
                </a:lnTo>
                <a:lnTo>
                  <a:pt x="24866" y="2342"/>
                </a:lnTo>
                <a:lnTo>
                  <a:pt x="31818" y="1547"/>
                </a:lnTo>
                <a:lnTo>
                  <a:pt x="83568" y="665"/>
                </a:lnTo>
                <a:lnTo>
                  <a:pt x="231782" y="0"/>
                </a:lnTo>
                <a:lnTo>
                  <a:pt x="243421" y="1256"/>
                </a:lnTo>
                <a:lnTo>
                  <a:pt x="252450" y="3363"/>
                </a:lnTo>
                <a:lnTo>
                  <a:pt x="259740" y="6039"/>
                </a:lnTo>
                <a:lnTo>
                  <a:pt x="265870" y="7822"/>
                </a:lnTo>
                <a:lnTo>
                  <a:pt x="271227" y="9011"/>
                </a:lnTo>
                <a:lnTo>
                  <a:pt x="276068" y="9803"/>
                </a:lnTo>
                <a:lnTo>
                  <a:pt x="280565" y="10332"/>
                </a:lnTo>
                <a:lnTo>
                  <a:pt x="284833" y="10684"/>
                </a:lnTo>
                <a:lnTo>
                  <a:pt x="297180" y="1138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99"/>
          <p:cNvSpPr/>
          <p:nvPr/>
        </p:nvSpPr>
        <p:spPr>
          <a:xfrm>
            <a:off x="1348740" y="2446019"/>
            <a:ext cx="57151" cy="377191"/>
          </a:xfrm>
          <a:custGeom>
            <a:avLst/>
            <a:gdLst/>
            <a:ahLst/>
            <a:cxnLst/>
            <a:rect l="0" t="0" r="0" b="0"/>
            <a:pathLst>
              <a:path w="57151" h="377191">
                <a:moveTo>
                  <a:pt x="57150" y="0"/>
                </a:moveTo>
                <a:lnTo>
                  <a:pt x="57150" y="117397"/>
                </a:lnTo>
                <a:lnTo>
                  <a:pt x="55880" y="130335"/>
                </a:lnTo>
                <a:lnTo>
                  <a:pt x="53763" y="141500"/>
                </a:lnTo>
                <a:lnTo>
                  <a:pt x="51082" y="151484"/>
                </a:lnTo>
                <a:lnTo>
                  <a:pt x="49294" y="165759"/>
                </a:lnTo>
                <a:lnTo>
                  <a:pt x="48103" y="182896"/>
                </a:lnTo>
                <a:lnTo>
                  <a:pt x="47308" y="201941"/>
                </a:lnTo>
                <a:lnTo>
                  <a:pt x="45509" y="217177"/>
                </a:lnTo>
                <a:lnTo>
                  <a:pt x="43039" y="229875"/>
                </a:lnTo>
                <a:lnTo>
                  <a:pt x="29950" y="280640"/>
                </a:lnTo>
                <a:lnTo>
                  <a:pt x="26317" y="291233"/>
                </a:lnTo>
                <a:lnTo>
                  <a:pt x="22624" y="299566"/>
                </a:lnTo>
                <a:lnTo>
                  <a:pt x="18893" y="306391"/>
                </a:lnTo>
                <a:lnTo>
                  <a:pt x="16405" y="313481"/>
                </a:lnTo>
                <a:lnTo>
                  <a:pt x="14747" y="320747"/>
                </a:lnTo>
                <a:lnTo>
                  <a:pt x="13641" y="328132"/>
                </a:lnTo>
                <a:lnTo>
                  <a:pt x="11634" y="336865"/>
                </a:lnTo>
                <a:lnTo>
                  <a:pt x="9026" y="346496"/>
                </a:lnTo>
                <a:lnTo>
                  <a:pt x="0" y="3771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100"/>
          <p:cNvSpPr/>
          <p:nvPr/>
        </p:nvSpPr>
        <p:spPr>
          <a:xfrm>
            <a:off x="2491739" y="2640329"/>
            <a:ext cx="457201" cy="68581"/>
          </a:xfrm>
          <a:custGeom>
            <a:avLst/>
            <a:gdLst/>
            <a:ahLst/>
            <a:cxnLst/>
            <a:rect l="0" t="0" r="0" b="0"/>
            <a:pathLst>
              <a:path w="457201" h="68581">
                <a:moveTo>
                  <a:pt x="0" y="68580"/>
                </a:moveTo>
                <a:lnTo>
                  <a:pt x="12136" y="56445"/>
                </a:lnTo>
                <a:lnTo>
                  <a:pt x="16981" y="52870"/>
                </a:lnTo>
                <a:lnTo>
                  <a:pt x="21481" y="50487"/>
                </a:lnTo>
                <a:lnTo>
                  <a:pt x="25751" y="48898"/>
                </a:lnTo>
                <a:lnTo>
                  <a:pt x="37268" y="47133"/>
                </a:lnTo>
                <a:lnTo>
                  <a:pt x="43896" y="46662"/>
                </a:lnTo>
                <a:lnTo>
                  <a:pt x="50854" y="45078"/>
                </a:lnTo>
                <a:lnTo>
                  <a:pt x="58033" y="42752"/>
                </a:lnTo>
                <a:lnTo>
                  <a:pt x="65359" y="39932"/>
                </a:lnTo>
                <a:lnTo>
                  <a:pt x="75323" y="38051"/>
                </a:lnTo>
                <a:lnTo>
                  <a:pt x="87045" y="36798"/>
                </a:lnTo>
                <a:lnTo>
                  <a:pt x="99940" y="35962"/>
                </a:lnTo>
                <a:lnTo>
                  <a:pt x="141362" y="31647"/>
                </a:lnTo>
                <a:lnTo>
                  <a:pt x="166631" y="28718"/>
                </a:lnTo>
                <a:lnTo>
                  <a:pt x="215029" y="22077"/>
                </a:lnTo>
                <a:lnTo>
                  <a:pt x="238603" y="18528"/>
                </a:lnTo>
                <a:lnTo>
                  <a:pt x="258129" y="16162"/>
                </a:lnTo>
                <a:lnTo>
                  <a:pt x="274956" y="14585"/>
                </a:lnTo>
                <a:lnTo>
                  <a:pt x="289984" y="13534"/>
                </a:lnTo>
                <a:lnTo>
                  <a:pt x="305083" y="12833"/>
                </a:lnTo>
                <a:lnTo>
                  <a:pt x="335406" y="12054"/>
                </a:lnTo>
                <a:lnTo>
                  <a:pt x="348064" y="10576"/>
                </a:lnTo>
                <a:lnTo>
                  <a:pt x="359043" y="8321"/>
                </a:lnTo>
                <a:lnTo>
                  <a:pt x="368902" y="5548"/>
                </a:lnTo>
                <a:lnTo>
                  <a:pt x="381825" y="3698"/>
                </a:lnTo>
                <a:lnTo>
                  <a:pt x="396790" y="2466"/>
                </a:lnTo>
                <a:lnTo>
                  <a:pt x="434645" y="731"/>
                </a:lnTo>
                <a:lnTo>
                  <a:pt x="45720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101"/>
          <p:cNvSpPr/>
          <p:nvPr/>
        </p:nvSpPr>
        <p:spPr>
          <a:xfrm>
            <a:off x="3166110" y="2503169"/>
            <a:ext cx="22844" cy="251461"/>
          </a:xfrm>
          <a:custGeom>
            <a:avLst/>
            <a:gdLst/>
            <a:ahLst/>
            <a:cxnLst/>
            <a:rect l="0" t="0" r="0" b="0"/>
            <a:pathLst>
              <a:path w="22844" h="251461">
                <a:moveTo>
                  <a:pt x="0" y="0"/>
                </a:moveTo>
                <a:lnTo>
                  <a:pt x="6068" y="12136"/>
                </a:lnTo>
                <a:lnTo>
                  <a:pt x="9125" y="16981"/>
                </a:lnTo>
                <a:lnTo>
                  <a:pt x="12433" y="21481"/>
                </a:lnTo>
                <a:lnTo>
                  <a:pt x="15909" y="25751"/>
                </a:lnTo>
                <a:lnTo>
                  <a:pt x="18226" y="32407"/>
                </a:lnTo>
                <a:lnTo>
                  <a:pt x="19770" y="40655"/>
                </a:lnTo>
                <a:lnTo>
                  <a:pt x="20800" y="49963"/>
                </a:lnTo>
                <a:lnTo>
                  <a:pt x="21487" y="58709"/>
                </a:lnTo>
                <a:lnTo>
                  <a:pt x="21944" y="67080"/>
                </a:lnTo>
                <a:lnTo>
                  <a:pt x="22453" y="83153"/>
                </a:lnTo>
                <a:lnTo>
                  <a:pt x="22806" y="121833"/>
                </a:lnTo>
                <a:lnTo>
                  <a:pt x="22843" y="138686"/>
                </a:lnTo>
                <a:lnTo>
                  <a:pt x="21579" y="145798"/>
                </a:lnTo>
                <a:lnTo>
                  <a:pt x="19466" y="154349"/>
                </a:lnTo>
                <a:lnTo>
                  <a:pt x="16787" y="163859"/>
                </a:lnTo>
                <a:lnTo>
                  <a:pt x="15001" y="172740"/>
                </a:lnTo>
                <a:lnTo>
                  <a:pt x="13811" y="181200"/>
                </a:lnTo>
                <a:lnTo>
                  <a:pt x="13017" y="189380"/>
                </a:lnTo>
                <a:lnTo>
                  <a:pt x="12488" y="196104"/>
                </a:lnTo>
                <a:lnTo>
                  <a:pt x="12135" y="201856"/>
                </a:lnTo>
                <a:lnTo>
                  <a:pt x="11429" y="25146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02"/>
          <p:cNvSpPr/>
          <p:nvPr/>
        </p:nvSpPr>
        <p:spPr>
          <a:xfrm>
            <a:off x="11646" y="2868944"/>
            <a:ext cx="272315" cy="400036"/>
          </a:xfrm>
          <a:custGeom>
            <a:avLst/>
            <a:gdLst/>
            <a:ahLst/>
            <a:cxnLst/>
            <a:rect l="0" t="0" r="0" b="0"/>
            <a:pathLst>
              <a:path w="272315" h="400036">
                <a:moveTo>
                  <a:pt x="68364" y="45706"/>
                </a:moveTo>
                <a:lnTo>
                  <a:pt x="74431" y="33570"/>
                </a:lnTo>
                <a:lnTo>
                  <a:pt x="80797" y="24225"/>
                </a:lnTo>
                <a:lnTo>
                  <a:pt x="84273" y="19955"/>
                </a:lnTo>
                <a:lnTo>
                  <a:pt x="87860" y="17109"/>
                </a:lnTo>
                <a:lnTo>
                  <a:pt x="91521" y="15211"/>
                </a:lnTo>
                <a:lnTo>
                  <a:pt x="95232" y="13946"/>
                </a:lnTo>
                <a:lnTo>
                  <a:pt x="102742" y="9153"/>
                </a:lnTo>
                <a:lnTo>
                  <a:pt x="106522" y="6097"/>
                </a:lnTo>
                <a:lnTo>
                  <a:pt x="110313" y="4060"/>
                </a:lnTo>
                <a:lnTo>
                  <a:pt x="117911" y="1797"/>
                </a:lnTo>
                <a:lnTo>
                  <a:pt x="125521" y="790"/>
                </a:lnTo>
                <a:lnTo>
                  <a:pt x="133137" y="343"/>
                </a:lnTo>
                <a:lnTo>
                  <a:pt x="140755" y="145"/>
                </a:lnTo>
                <a:lnTo>
                  <a:pt x="195432" y="0"/>
                </a:lnTo>
                <a:lnTo>
                  <a:pt x="203876" y="1265"/>
                </a:lnTo>
                <a:lnTo>
                  <a:pt x="210775" y="3378"/>
                </a:lnTo>
                <a:lnTo>
                  <a:pt x="216645" y="6058"/>
                </a:lnTo>
                <a:lnTo>
                  <a:pt x="221828" y="9113"/>
                </a:lnTo>
                <a:lnTo>
                  <a:pt x="226553" y="12421"/>
                </a:lnTo>
                <a:lnTo>
                  <a:pt x="230973" y="15896"/>
                </a:lnTo>
                <a:lnTo>
                  <a:pt x="239271" y="23143"/>
                </a:lnTo>
                <a:lnTo>
                  <a:pt x="243262" y="26854"/>
                </a:lnTo>
                <a:lnTo>
                  <a:pt x="251083" y="37751"/>
                </a:lnTo>
                <a:lnTo>
                  <a:pt x="257522" y="49790"/>
                </a:lnTo>
                <a:lnTo>
                  <a:pt x="260384" y="59374"/>
                </a:lnTo>
                <a:lnTo>
                  <a:pt x="265043" y="71254"/>
                </a:lnTo>
                <a:lnTo>
                  <a:pt x="268063" y="77978"/>
                </a:lnTo>
                <a:lnTo>
                  <a:pt x="270077" y="85000"/>
                </a:lnTo>
                <a:lnTo>
                  <a:pt x="271419" y="92222"/>
                </a:lnTo>
                <a:lnTo>
                  <a:pt x="272314" y="99577"/>
                </a:lnTo>
                <a:lnTo>
                  <a:pt x="271640" y="105750"/>
                </a:lnTo>
                <a:lnTo>
                  <a:pt x="269921" y="111135"/>
                </a:lnTo>
                <a:lnTo>
                  <a:pt x="267506" y="115995"/>
                </a:lnTo>
                <a:lnTo>
                  <a:pt x="264821" y="128169"/>
                </a:lnTo>
                <a:lnTo>
                  <a:pt x="264105" y="134971"/>
                </a:lnTo>
                <a:lnTo>
                  <a:pt x="262358" y="142046"/>
                </a:lnTo>
                <a:lnTo>
                  <a:pt x="259923" y="149302"/>
                </a:lnTo>
                <a:lnTo>
                  <a:pt x="257030" y="156680"/>
                </a:lnTo>
                <a:lnTo>
                  <a:pt x="253831" y="164139"/>
                </a:lnTo>
                <a:lnTo>
                  <a:pt x="246890" y="179199"/>
                </a:lnTo>
                <a:lnTo>
                  <a:pt x="241991" y="186771"/>
                </a:lnTo>
                <a:lnTo>
                  <a:pt x="236185" y="194359"/>
                </a:lnTo>
                <a:lnTo>
                  <a:pt x="229775" y="201958"/>
                </a:lnTo>
                <a:lnTo>
                  <a:pt x="224231" y="208294"/>
                </a:lnTo>
                <a:lnTo>
                  <a:pt x="214685" y="218720"/>
                </a:lnTo>
                <a:lnTo>
                  <a:pt x="196102" y="237798"/>
                </a:lnTo>
                <a:lnTo>
                  <a:pt x="168442" y="265605"/>
                </a:lnTo>
                <a:lnTo>
                  <a:pt x="159213" y="273585"/>
                </a:lnTo>
                <a:lnTo>
                  <a:pt x="150520" y="280175"/>
                </a:lnTo>
                <a:lnTo>
                  <a:pt x="112250" y="305945"/>
                </a:lnTo>
                <a:lnTo>
                  <a:pt x="102701" y="311908"/>
                </a:lnTo>
                <a:lnTo>
                  <a:pt x="93795" y="317154"/>
                </a:lnTo>
                <a:lnTo>
                  <a:pt x="85318" y="321921"/>
                </a:lnTo>
                <a:lnTo>
                  <a:pt x="77127" y="325099"/>
                </a:lnTo>
                <a:lnTo>
                  <a:pt x="69126" y="327218"/>
                </a:lnTo>
                <a:lnTo>
                  <a:pt x="61252" y="328630"/>
                </a:lnTo>
                <a:lnTo>
                  <a:pt x="53462" y="329572"/>
                </a:lnTo>
                <a:lnTo>
                  <a:pt x="45729" y="330200"/>
                </a:lnTo>
                <a:lnTo>
                  <a:pt x="38034" y="330619"/>
                </a:lnTo>
                <a:lnTo>
                  <a:pt x="31634" y="329628"/>
                </a:lnTo>
                <a:lnTo>
                  <a:pt x="26097" y="327697"/>
                </a:lnTo>
                <a:lnTo>
                  <a:pt x="21136" y="325140"/>
                </a:lnTo>
                <a:lnTo>
                  <a:pt x="16559" y="323435"/>
                </a:lnTo>
                <a:lnTo>
                  <a:pt x="8086" y="321541"/>
                </a:lnTo>
                <a:lnTo>
                  <a:pt x="5318" y="319766"/>
                </a:lnTo>
                <a:lnTo>
                  <a:pt x="3473" y="317312"/>
                </a:lnTo>
                <a:lnTo>
                  <a:pt x="2244" y="314407"/>
                </a:lnTo>
                <a:lnTo>
                  <a:pt x="877" y="304405"/>
                </a:lnTo>
                <a:lnTo>
                  <a:pt x="270" y="292763"/>
                </a:lnTo>
                <a:lnTo>
                  <a:pt x="0" y="283356"/>
                </a:lnTo>
                <a:lnTo>
                  <a:pt x="1198" y="279069"/>
                </a:lnTo>
                <a:lnTo>
                  <a:pt x="5915" y="270919"/>
                </a:lnTo>
                <a:lnTo>
                  <a:pt x="10221" y="266968"/>
                </a:lnTo>
                <a:lnTo>
                  <a:pt x="15632" y="263064"/>
                </a:lnTo>
                <a:lnTo>
                  <a:pt x="21779" y="259191"/>
                </a:lnTo>
                <a:lnTo>
                  <a:pt x="28417" y="254069"/>
                </a:lnTo>
                <a:lnTo>
                  <a:pt x="35383" y="248115"/>
                </a:lnTo>
                <a:lnTo>
                  <a:pt x="42566" y="241605"/>
                </a:lnTo>
                <a:lnTo>
                  <a:pt x="51165" y="235995"/>
                </a:lnTo>
                <a:lnTo>
                  <a:pt x="60708" y="230985"/>
                </a:lnTo>
                <a:lnTo>
                  <a:pt x="70880" y="226375"/>
                </a:lnTo>
                <a:lnTo>
                  <a:pt x="80201" y="224572"/>
                </a:lnTo>
                <a:lnTo>
                  <a:pt x="88955" y="224640"/>
                </a:lnTo>
                <a:lnTo>
                  <a:pt x="97331" y="225955"/>
                </a:lnTo>
                <a:lnTo>
                  <a:pt x="104185" y="226832"/>
                </a:lnTo>
                <a:lnTo>
                  <a:pt x="110025" y="227417"/>
                </a:lnTo>
                <a:lnTo>
                  <a:pt x="115188" y="227806"/>
                </a:lnTo>
                <a:lnTo>
                  <a:pt x="121170" y="229336"/>
                </a:lnTo>
                <a:lnTo>
                  <a:pt x="127698" y="231626"/>
                </a:lnTo>
                <a:lnTo>
                  <a:pt x="134590" y="234422"/>
                </a:lnTo>
                <a:lnTo>
                  <a:pt x="140454" y="236287"/>
                </a:lnTo>
                <a:lnTo>
                  <a:pt x="145634" y="237530"/>
                </a:lnTo>
                <a:lnTo>
                  <a:pt x="150357" y="238358"/>
                </a:lnTo>
                <a:lnTo>
                  <a:pt x="154776" y="240181"/>
                </a:lnTo>
                <a:lnTo>
                  <a:pt x="163072" y="245592"/>
                </a:lnTo>
                <a:lnTo>
                  <a:pt x="168333" y="250083"/>
                </a:lnTo>
                <a:lnTo>
                  <a:pt x="174380" y="255617"/>
                </a:lnTo>
                <a:lnTo>
                  <a:pt x="180951" y="261847"/>
                </a:lnTo>
                <a:lnTo>
                  <a:pt x="188252" y="272155"/>
                </a:lnTo>
                <a:lnTo>
                  <a:pt x="190200" y="276682"/>
                </a:lnTo>
                <a:lnTo>
                  <a:pt x="194038" y="282240"/>
                </a:lnTo>
                <a:lnTo>
                  <a:pt x="199136" y="288485"/>
                </a:lnTo>
                <a:lnTo>
                  <a:pt x="205075" y="295189"/>
                </a:lnTo>
                <a:lnTo>
                  <a:pt x="211674" y="306024"/>
                </a:lnTo>
                <a:lnTo>
                  <a:pt x="215877" y="316342"/>
                </a:lnTo>
                <a:lnTo>
                  <a:pt x="221979" y="329395"/>
                </a:lnTo>
                <a:lnTo>
                  <a:pt x="232554" y="351024"/>
                </a:lnTo>
                <a:lnTo>
                  <a:pt x="236587" y="362589"/>
                </a:lnTo>
                <a:lnTo>
                  <a:pt x="237663" y="367452"/>
                </a:lnTo>
                <a:lnTo>
                  <a:pt x="242244" y="376240"/>
                </a:lnTo>
                <a:lnTo>
                  <a:pt x="245244" y="380362"/>
                </a:lnTo>
                <a:lnTo>
                  <a:pt x="248577" y="388328"/>
                </a:lnTo>
                <a:lnTo>
                  <a:pt x="251244" y="40003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03"/>
          <p:cNvSpPr/>
          <p:nvPr/>
        </p:nvSpPr>
        <p:spPr>
          <a:xfrm>
            <a:off x="320040" y="2994660"/>
            <a:ext cx="228601" cy="273794"/>
          </a:xfrm>
          <a:custGeom>
            <a:avLst/>
            <a:gdLst/>
            <a:ahLst/>
            <a:cxnLst/>
            <a:rect l="0" t="0" r="0" b="0"/>
            <a:pathLst>
              <a:path w="228601" h="273794">
                <a:moveTo>
                  <a:pt x="0" y="11429"/>
                </a:moveTo>
                <a:lnTo>
                  <a:pt x="12135" y="5362"/>
                </a:lnTo>
                <a:lnTo>
                  <a:pt x="16980" y="3574"/>
                </a:lnTo>
                <a:lnTo>
                  <a:pt x="21480" y="2383"/>
                </a:lnTo>
                <a:lnTo>
                  <a:pt x="25750" y="1588"/>
                </a:lnTo>
                <a:lnTo>
                  <a:pt x="31136" y="1059"/>
                </a:lnTo>
                <a:lnTo>
                  <a:pt x="37267" y="706"/>
                </a:lnTo>
                <a:lnTo>
                  <a:pt x="49583" y="313"/>
                </a:lnTo>
                <a:lnTo>
                  <a:pt x="67838" y="62"/>
                </a:lnTo>
                <a:lnTo>
                  <a:pt x="205470" y="0"/>
                </a:lnTo>
                <a:lnTo>
                  <a:pt x="213180" y="1270"/>
                </a:lnTo>
                <a:lnTo>
                  <a:pt x="218320" y="3386"/>
                </a:lnTo>
                <a:lnTo>
                  <a:pt x="221747" y="6067"/>
                </a:lnTo>
                <a:lnTo>
                  <a:pt x="224031" y="9125"/>
                </a:lnTo>
                <a:lnTo>
                  <a:pt x="226569" y="15909"/>
                </a:lnTo>
                <a:lnTo>
                  <a:pt x="227697" y="23157"/>
                </a:lnTo>
                <a:lnTo>
                  <a:pt x="227998" y="26868"/>
                </a:lnTo>
                <a:lnTo>
                  <a:pt x="226929" y="31882"/>
                </a:lnTo>
                <a:lnTo>
                  <a:pt x="224946" y="37764"/>
                </a:lnTo>
                <a:lnTo>
                  <a:pt x="222354" y="44226"/>
                </a:lnTo>
                <a:lnTo>
                  <a:pt x="219356" y="49804"/>
                </a:lnTo>
                <a:lnTo>
                  <a:pt x="216087" y="54793"/>
                </a:lnTo>
                <a:lnTo>
                  <a:pt x="212638" y="59388"/>
                </a:lnTo>
                <a:lnTo>
                  <a:pt x="209068" y="63722"/>
                </a:lnTo>
                <a:lnTo>
                  <a:pt x="205419" y="67881"/>
                </a:lnTo>
                <a:lnTo>
                  <a:pt x="201716" y="71924"/>
                </a:lnTo>
                <a:lnTo>
                  <a:pt x="184055" y="93349"/>
                </a:lnTo>
                <a:lnTo>
                  <a:pt x="172233" y="107953"/>
                </a:lnTo>
                <a:lnTo>
                  <a:pt x="160542" y="120228"/>
                </a:lnTo>
                <a:lnTo>
                  <a:pt x="148938" y="130952"/>
                </a:lnTo>
                <a:lnTo>
                  <a:pt x="137392" y="140641"/>
                </a:lnTo>
                <a:lnTo>
                  <a:pt x="123344" y="154721"/>
                </a:lnTo>
                <a:lnTo>
                  <a:pt x="107629" y="171727"/>
                </a:lnTo>
                <a:lnTo>
                  <a:pt x="90803" y="190685"/>
                </a:lnTo>
                <a:lnTo>
                  <a:pt x="78315" y="205863"/>
                </a:lnTo>
                <a:lnTo>
                  <a:pt x="68720" y="218522"/>
                </a:lnTo>
                <a:lnTo>
                  <a:pt x="50263" y="244953"/>
                </a:lnTo>
                <a:lnTo>
                  <a:pt x="47739" y="251954"/>
                </a:lnTo>
                <a:lnTo>
                  <a:pt x="46118" y="260730"/>
                </a:lnTo>
                <a:lnTo>
                  <a:pt x="49284" y="265316"/>
                </a:lnTo>
                <a:lnTo>
                  <a:pt x="51906" y="268317"/>
                </a:lnTo>
                <a:lnTo>
                  <a:pt x="54924" y="270318"/>
                </a:lnTo>
                <a:lnTo>
                  <a:pt x="61664" y="272541"/>
                </a:lnTo>
                <a:lnTo>
                  <a:pt x="75399" y="273134"/>
                </a:lnTo>
                <a:lnTo>
                  <a:pt x="121140" y="273793"/>
                </a:lnTo>
                <a:lnTo>
                  <a:pt x="142990" y="272698"/>
                </a:lnTo>
                <a:lnTo>
                  <a:pt x="162637" y="270699"/>
                </a:lnTo>
                <a:lnTo>
                  <a:pt x="194203" y="266360"/>
                </a:lnTo>
                <a:lnTo>
                  <a:pt x="204398" y="265203"/>
                </a:lnTo>
                <a:lnTo>
                  <a:pt x="228600" y="2628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04"/>
          <p:cNvSpPr/>
          <p:nvPr/>
        </p:nvSpPr>
        <p:spPr>
          <a:xfrm>
            <a:off x="320040" y="3131819"/>
            <a:ext cx="342901" cy="22861"/>
          </a:xfrm>
          <a:custGeom>
            <a:avLst/>
            <a:gdLst/>
            <a:ahLst/>
            <a:cxnLst/>
            <a:rect l="0" t="0" r="0" b="0"/>
            <a:pathLst>
              <a:path w="342901" h="22861">
                <a:moveTo>
                  <a:pt x="0" y="22860"/>
                </a:moveTo>
                <a:lnTo>
                  <a:pt x="57568" y="22860"/>
                </a:lnTo>
                <a:lnTo>
                  <a:pt x="76478" y="21590"/>
                </a:lnTo>
                <a:lnTo>
                  <a:pt x="150083" y="15005"/>
                </a:lnTo>
                <a:lnTo>
                  <a:pt x="168635" y="13813"/>
                </a:lnTo>
                <a:lnTo>
                  <a:pt x="184813" y="13019"/>
                </a:lnTo>
                <a:lnTo>
                  <a:pt x="199409" y="11220"/>
                </a:lnTo>
                <a:lnTo>
                  <a:pt x="212949" y="8750"/>
                </a:lnTo>
                <a:lnTo>
                  <a:pt x="225786" y="5833"/>
                </a:lnTo>
                <a:lnTo>
                  <a:pt x="238154" y="3889"/>
                </a:lnTo>
                <a:lnTo>
                  <a:pt x="250209" y="2593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05"/>
          <p:cNvSpPr/>
          <p:nvPr/>
        </p:nvSpPr>
        <p:spPr>
          <a:xfrm>
            <a:off x="788670" y="3097529"/>
            <a:ext cx="137161" cy="22861"/>
          </a:xfrm>
          <a:custGeom>
            <a:avLst/>
            <a:gdLst/>
            <a:ahLst/>
            <a:cxnLst/>
            <a:rect l="0" t="0" r="0" b="0"/>
            <a:pathLst>
              <a:path w="137161" h="22861">
                <a:moveTo>
                  <a:pt x="0" y="22860"/>
                </a:moveTo>
                <a:lnTo>
                  <a:pt x="18203" y="16793"/>
                </a:lnTo>
                <a:lnTo>
                  <a:pt x="24835" y="13735"/>
                </a:lnTo>
                <a:lnTo>
                  <a:pt x="30527" y="10427"/>
                </a:lnTo>
                <a:lnTo>
                  <a:pt x="35591" y="6952"/>
                </a:lnTo>
                <a:lnTo>
                  <a:pt x="42777" y="4634"/>
                </a:lnTo>
                <a:lnTo>
                  <a:pt x="51378" y="3090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06"/>
          <p:cNvSpPr/>
          <p:nvPr/>
        </p:nvSpPr>
        <p:spPr>
          <a:xfrm>
            <a:off x="708660" y="3188969"/>
            <a:ext cx="217171" cy="22861"/>
          </a:xfrm>
          <a:custGeom>
            <a:avLst/>
            <a:gdLst/>
            <a:ahLst/>
            <a:cxnLst/>
            <a:rect l="0" t="0" r="0" b="0"/>
            <a:pathLst>
              <a:path w="217171" h="22861">
                <a:moveTo>
                  <a:pt x="0" y="22860"/>
                </a:moveTo>
                <a:lnTo>
                  <a:pt x="41659" y="22860"/>
                </a:lnTo>
                <a:lnTo>
                  <a:pt x="55712" y="21590"/>
                </a:lnTo>
                <a:lnTo>
                  <a:pt x="95034" y="16793"/>
                </a:lnTo>
                <a:lnTo>
                  <a:pt x="21717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107"/>
          <p:cNvSpPr/>
          <p:nvPr/>
        </p:nvSpPr>
        <p:spPr>
          <a:xfrm>
            <a:off x="1079734" y="2960369"/>
            <a:ext cx="177567" cy="194164"/>
          </a:xfrm>
          <a:custGeom>
            <a:avLst/>
            <a:gdLst/>
            <a:ahLst/>
            <a:cxnLst/>
            <a:rect l="0" t="0" r="0" b="0"/>
            <a:pathLst>
              <a:path w="177567" h="194164">
                <a:moveTo>
                  <a:pt x="63266" y="0"/>
                </a:moveTo>
                <a:lnTo>
                  <a:pt x="63266" y="42777"/>
                </a:lnTo>
                <a:lnTo>
                  <a:pt x="61996" y="48838"/>
                </a:lnTo>
                <a:lnTo>
                  <a:pt x="59879" y="54149"/>
                </a:lnTo>
                <a:lnTo>
                  <a:pt x="57198" y="58959"/>
                </a:lnTo>
                <a:lnTo>
                  <a:pt x="41289" y="90001"/>
                </a:lnTo>
                <a:lnTo>
                  <a:pt x="35914" y="99371"/>
                </a:lnTo>
                <a:lnTo>
                  <a:pt x="31062" y="106887"/>
                </a:lnTo>
                <a:lnTo>
                  <a:pt x="26556" y="113168"/>
                </a:lnTo>
                <a:lnTo>
                  <a:pt x="22283" y="117356"/>
                </a:lnTo>
                <a:lnTo>
                  <a:pt x="18164" y="120147"/>
                </a:lnTo>
                <a:lnTo>
                  <a:pt x="14148" y="122008"/>
                </a:lnTo>
                <a:lnTo>
                  <a:pt x="11470" y="125789"/>
                </a:lnTo>
                <a:lnTo>
                  <a:pt x="9685" y="130850"/>
                </a:lnTo>
                <a:lnTo>
                  <a:pt x="8495" y="136763"/>
                </a:lnTo>
                <a:lnTo>
                  <a:pt x="6432" y="141975"/>
                </a:lnTo>
                <a:lnTo>
                  <a:pt x="3787" y="146720"/>
                </a:lnTo>
                <a:lnTo>
                  <a:pt x="753" y="151154"/>
                </a:lnTo>
                <a:lnTo>
                  <a:pt x="0" y="154109"/>
                </a:lnTo>
                <a:lnTo>
                  <a:pt x="769" y="156080"/>
                </a:lnTo>
                <a:lnTo>
                  <a:pt x="2551" y="157393"/>
                </a:lnTo>
                <a:lnTo>
                  <a:pt x="3739" y="160809"/>
                </a:lnTo>
                <a:lnTo>
                  <a:pt x="4531" y="165626"/>
                </a:lnTo>
                <a:lnTo>
                  <a:pt x="5059" y="171378"/>
                </a:lnTo>
                <a:lnTo>
                  <a:pt x="6681" y="175212"/>
                </a:lnTo>
                <a:lnTo>
                  <a:pt x="9033" y="177768"/>
                </a:lnTo>
                <a:lnTo>
                  <a:pt x="11870" y="179472"/>
                </a:lnTo>
                <a:lnTo>
                  <a:pt x="15032" y="180608"/>
                </a:lnTo>
                <a:lnTo>
                  <a:pt x="18410" y="181365"/>
                </a:lnTo>
                <a:lnTo>
                  <a:pt x="21932" y="181871"/>
                </a:lnTo>
                <a:lnTo>
                  <a:pt x="25550" y="183477"/>
                </a:lnTo>
                <a:lnTo>
                  <a:pt x="29232" y="185818"/>
                </a:lnTo>
                <a:lnTo>
                  <a:pt x="32956" y="188649"/>
                </a:lnTo>
                <a:lnTo>
                  <a:pt x="39249" y="190536"/>
                </a:lnTo>
                <a:lnTo>
                  <a:pt x="47255" y="191794"/>
                </a:lnTo>
                <a:lnTo>
                  <a:pt x="56402" y="192633"/>
                </a:lnTo>
                <a:lnTo>
                  <a:pt x="65040" y="193192"/>
                </a:lnTo>
                <a:lnTo>
                  <a:pt x="73338" y="193565"/>
                </a:lnTo>
                <a:lnTo>
                  <a:pt x="89332" y="193979"/>
                </a:lnTo>
                <a:lnTo>
                  <a:pt x="104908" y="194163"/>
                </a:lnTo>
                <a:lnTo>
                  <a:pt x="113887" y="192942"/>
                </a:lnTo>
                <a:lnTo>
                  <a:pt x="123683" y="190859"/>
                </a:lnTo>
                <a:lnTo>
                  <a:pt x="134024" y="188199"/>
                </a:lnTo>
                <a:lnTo>
                  <a:pt x="142188" y="186426"/>
                </a:lnTo>
                <a:lnTo>
                  <a:pt x="148900" y="185244"/>
                </a:lnTo>
                <a:lnTo>
                  <a:pt x="154645" y="184456"/>
                </a:lnTo>
                <a:lnTo>
                  <a:pt x="159746" y="182661"/>
                </a:lnTo>
                <a:lnTo>
                  <a:pt x="164416" y="180194"/>
                </a:lnTo>
                <a:lnTo>
                  <a:pt x="177566" y="1714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108"/>
          <p:cNvSpPr/>
          <p:nvPr/>
        </p:nvSpPr>
        <p:spPr>
          <a:xfrm>
            <a:off x="1143000" y="2960369"/>
            <a:ext cx="102871" cy="445771"/>
          </a:xfrm>
          <a:custGeom>
            <a:avLst/>
            <a:gdLst/>
            <a:ahLst/>
            <a:cxnLst/>
            <a:rect l="0" t="0" r="0" b="0"/>
            <a:pathLst>
              <a:path w="102871" h="445771">
                <a:moveTo>
                  <a:pt x="102870" y="0"/>
                </a:moveTo>
                <a:lnTo>
                  <a:pt x="102870" y="47669"/>
                </a:lnTo>
                <a:lnTo>
                  <a:pt x="101600" y="54640"/>
                </a:lnTo>
                <a:lnTo>
                  <a:pt x="99483" y="63097"/>
                </a:lnTo>
                <a:lnTo>
                  <a:pt x="93744" y="83923"/>
                </a:lnTo>
                <a:lnTo>
                  <a:pt x="86961" y="110113"/>
                </a:lnTo>
                <a:lnTo>
                  <a:pt x="82104" y="125479"/>
                </a:lnTo>
                <a:lnTo>
                  <a:pt x="76326" y="142073"/>
                </a:lnTo>
                <a:lnTo>
                  <a:pt x="69934" y="159485"/>
                </a:lnTo>
                <a:lnTo>
                  <a:pt x="65672" y="174904"/>
                </a:lnTo>
                <a:lnTo>
                  <a:pt x="62831" y="188993"/>
                </a:lnTo>
                <a:lnTo>
                  <a:pt x="60937" y="202195"/>
                </a:lnTo>
                <a:lnTo>
                  <a:pt x="55865" y="222427"/>
                </a:lnTo>
                <a:lnTo>
                  <a:pt x="48673" y="247345"/>
                </a:lnTo>
                <a:lnTo>
                  <a:pt x="40069" y="275387"/>
                </a:lnTo>
                <a:lnTo>
                  <a:pt x="33062" y="302971"/>
                </a:lnTo>
                <a:lnTo>
                  <a:pt x="27121" y="330251"/>
                </a:lnTo>
                <a:lnTo>
                  <a:pt x="21891" y="357328"/>
                </a:lnTo>
                <a:lnTo>
                  <a:pt x="17134" y="379188"/>
                </a:lnTo>
                <a:lnTo>
                  <a:pt x="12692" y="397572"/>
                </a:lnTo>
                <a:lnTo>
                  <a:pt x="0" y="44577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109"/>
          <p:cNvSpPr/>
          <p:nvPr/>
        </p:nvSpPr>
        <p:spPr>
          <a:xfrm>
            <a:off x="1291590" y="3086734"/>
            <a:ext cx="240031" cy="262256"/>
          </a:xfrm>
          <a:custGeom>
            <a:avLst/>
            <a:gdLst/>
            <a:ahLst/>
            <a:cxnLst/>
            <a:rect l="0" t="0" r="0" b="0"/>
            <a:pathLst>
              <a:path w="240031" h="262256">
                <a:moveTo>
                  <a:pt x="0" y="45085"/>
                </a:moveTo>
                <a:lnTo>
                  <a:pt x="12135" y="32950"/>
                </a:lnTo>
                <a:lnTo>
                  <a:pt x="16980" y="29375"/>
                </a:lnTo>
                <a:lnTo>
                  <a:pt x="21480" y="26992"/>
                </a:lnTo>
                <a:lnTo>
                  <a:pt x="25750" y="25403"/>
                </a:lnTo>
                <a:lnTo>
                  <a:pt x="31136" y="23074"/>
                </a:lnTo>
                <a:lnTo>
                  <a:pt x="43895" y="17099"/>
                </a:lnTo>
                <a:lnTo>
                  <a:pt x="52123" y="13728"/>
                </a:lnTo>
                <a:lnTo>
                  <a:pt x="61419" y="10210"/>
                </a:lnTo>
                <a:lnTo>
                  <a:pt x="71426" y="6595"/>
                </a:lnTo>
                <a:lnTo>
                  <a:pt x="81907" y="4185"/>
                </a:lnTo>
                <a:lnTo>
                  <a:pt x="92704" y="2579"/>
                </a:lnTo>
                <a:lnTo>
                  <a:pt x="103713" y="1508"/>
                </a:lnTo>
                <a:lnTo>
                  <a:pt x="116132" y="794"/>
                </a:lnTo>
                <a:lnTo>
                  <a:pt x="143477" y="0"/>
                </a:lnTo>
                <a:lnTo>
                  <a:pt x="154071" y="1059"/>
                </a:lnTo>
                <a:lnTo>
                  <a:pt x="162404" y="3034"/>
                </a:lnTo>
                <a:lnTo>
                  <a:pt x="169229" y="5622"/>
                </a:lnTo>
                <a:lnTo>
                  <a:pt x="173779" y="8616"/>
                </a:lnTo>
                <a:lnTo>
                  <a:pt x="176813" y="11883"/>
                </a:lnTo>
                <a:lnTo>
                  <a:pt x="181681" y="20182"/>
                </a:lnTo>
                <a:lnTo>
                  <a:pt x="180811" y="22133"/>
                </a:lnTo>
                <a:lnTo>
                  <a:pt x="176457" y="27688"/>
                </a:lnTo>
                <a:lnTo>
                  <a:pt x="174788" y="30947"/>
                </a:lnTo>
                <a:lnTo>
                  <a:pt x="172933" y="37955"/>
                </a:lnTo>
                <a:lnTo>
                  <a:pt x="168722" y="45303"/>
                </a:lnTo>
                <a:lnTo>
                  <a:pt x="162617" y="52802"/>
                </a:lnTo>
                <a:lnTo>
                  <a:pt x="155671" y="60368"/>
                </a:lnTo>
                <a:lnTo>
                  <a:pt x="150770" y="67974"/>
                </a:lnTo>
                <a:lnTo>
                  <a:pt x="144964" y="78125"/>
                </a:lnTo>
                <a:lnTo>
                  <a:pt x="138552" y="89972"/>
                </a:lnTo>
                <a:lnTo>
                  <a:pt x="133008" y="99140"/>
                </a:lnTo>
                <a:lnTo>
                  <a:pt x="128042" y="106522"/>
                </a:lnTo>
                <a:lnTo>
                  <a:pt x="123461" y="112713"/>
                </a:lnTo>
                <a:lnTo>
                  <a:pt x="117867" y="118110"/>
                </a:lnTo>
                <a:lnTo>
                  <a:pt x="111598" y="122979"/>
                </a:lnTo>
                <a:lnTo>
                  <a:pt x="104879" y="127494"/>
                </a:lnTo>
                <a:lnTo>
                  <a:pt x="99129" y="133045"/>
                </a:lnTo>
                <a:lnTo>
                  <a:pt x="94026" y="139285"/>
                </a:lnTo>
                <a:lnTo>
                  <a:pt x="89354" y="145985"/>
                </a:lnTo>
                <a:lnTo>
                  <a:pt x="83699" y="152992"/>
                </a:lnTo>
                <a:lnTo>
                  <a:pt x="77389" y="160203"/>
                </a:lnTo>
                <a:lnTo>
                  <a:pt x="64875" y="173719"/>
                </a:lnTo>
                <a:lnTo>
                  <a:pt x="50690" y="188468"/>
                </a:lnTo>
                <a:lnTo>
                  <a:pt x="30632" y="208731"/>
                </a:lnTo>
                <a:lnTo>
                  <a:pt x="28041" y="213873"/>
                </a:lnTo>
                <a:lnTo>
                  <a:pt x="26314" y="219840"/>
                </a:lnTo>
                <a:lnTo>
                  <a:pt x="25163" y="226359"/>
                </a:lnTo>
                <a:lnTo>
                  <a:pt x="23125" y="230704"/>
                </a:lnTo>
                <a:lnTo>
                  <a:pt x="20497" y="233601"/>
                </a:lnTo>
                <a:lnTo>
                  <a:pt x="17474" y="235532"/>
                </a:lnTo>
                <a:lnTo>
                  <a:pt x="15459" y="238090"/>
                </a:lnTo>
                <a:lnTo>
                  <a:pt x="14116" y="241065"/>
                </a:lnTo>
                <a:lnTo>
                  <a:pt x="13221" y="244319"/>
                </a:lnTo>
                <a:lnTo>
                  <a:pt x="13894" y="246488"/>
                </a:lnTo>
                <a:lnTo>
                  <a:pt x="15612" y="247934"/>
                </a:lnTo>
                <a:lnTo>
                  <a:pt x="22179" y="250810"/>
                </a:lnTo>
                <a:lnTo>
                  <a:pt x="33563" y="256322"/>
                </a:lnTo>
                <a:lnTo>
                  <a:pt x="41426" y="258300"/>
                </a:lnTo>
                <a:lnTo>
                  <a:pt x="50477" y="259618"/>
                </a:lnTo>
                <a:lnTo>
                  <a:pt x="60321" y="260497"/>
                </a:lnTo>
                <a:lnTo>
                  <a:pt x="78314" y="261083"/>
                </a:lnTo>
                <a:lnTo>
                  <a:pt x="240030" y="26225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110"/>
          <p:cNvSpPr/>
          <p:nvPr/>
        </p:nvSpPr>
        <p:spPr>
          <a:xfrm>
            <a:off x="1280160" y="3246119"/>
            <a:ext cx="194311" cy="1"/>
          </a:xfrm>
          <a:custGeom>
            <a:avLst/>
            <a:gdLst/>
            <a:ahLst/>
            <a:cxnLst/>
            <a:rect l="0" t="0" r="0" b="0"/>
            <a:pathLst>
              <a:path w="194311" h="1">
                <a:moveTo>
                  <a:pt x="0" y="0"/>
                </a:moveTo>
                <a:lnTo>
                  <a:pt x="19431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111"/>
          <p:cNvSpPr/>
          <p:nvPr/>
        </p:nvSpPr>
        <p:spPr>
          <a:xfrm>
            <a:off x="1623060" y="3223259"/>
            <a:ext cx="217171" cy="11431"/>
          </a:xfrm>
          <a:custGeom>
            <a:avLst/>
            <a:gdLst/>
            <a:ahLst/>
            <a:cxnLst/>
            <a:rect l="0" t="0" r="0" b="0"/>
            <a:pathLst>
              <a:path w="217171" h="11431">
                <a:moveTo>
                  <a:pt x="0" y="0"/>
                </a:moveTo>
                <a:lnTo>
                  <a:pt x="6067" y="6068"/>
                </a:lnTo>
                <a:lnTo>
                  <a:pt x="12935" y="7856"/>
                </a:lnTo>
                <a:lnTo>
                  <a:pt x="22593" y="9047"/>
                </a:lnTo>
                <a:lnTo>
                  <a:pt x="34112" y="9842"/>
                </a:lnTo>
                <a:lnTo>
                  <a:pt x="50681" y="10371"/>
                </a:lnTo>
                <a:lnTo>
                  <a:pt x="217170" y="114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112"/>
          <p:cNvSpPr/>
          <p:nvPr/>
        </p:nvSpPr>
        <p:spPr>
          <a:xfrm>
            <a:off x="1797323" y="2995196"/>
            <a:ext cx="202928" cy="416388"/>
          </a:xfrm>
          <a:custGeom>
            <a:avLst/>
            <a:gdLst/>
            <a:ahLst/>
            <a:cxnLst/>
            <a:rect l="0" t="0" r="0" b="0"/>
            <a:pathLst>
              <a:path w="202928" h="416388">
                <a:moveTo>
                  <a:pt x="202927" y="113763"/>
                </a:moveTo>
                <a:lnTo>
                  <a:pt x="202927" y="52179"/>
                </a:lnTo>
                <a:lnTo>
                  <a:pt x="201657" y="44767"/>
                </a:lnTo>
                <a:lnTo>
                  <a:pt x="196859" y="33145"/>
                </a:lnTo>
                <a:lnTo>
                  <a:pt x="193801" y="28268"/>
                </a:lnTo>
                <a:lnTo>
                  <a:pt x="190493" y="23747"/>
                </a:lnTo>
                <a:lnTo>
                  <a:pt x="187018" y="19462"/>
                </a:lnTo>
                <a:lnTo>
                  <a:pt x="183431" y="16606"/>
                </a:lnTo>
                <a:lnTo>
                  <a:pt x="179769" y="14702"/>
                </a:lnTo>
                <a:lnTo>
                  <a:pt x="176058" y="13432"/>
                </a:lnTo>
                <a:lnTo>
                  <a:pt x="171045" y="11316"/>
                </a:lnTo>
                <a:lnTo>
                  <a:pt x="165162" y="8635"/>
                </a:lnTo>
                <a:lnTo>
                  <a:pt x="158700" y="5578"/>
                </a:lnTo>
                <a:lnTo>
                  <a:pt x="153122" y="3540"/>
                </a:lnTo>
                <a:lnTo>
                  <a:pt x="148134" y="2181"/>
                </a:lnTo>
                <a:lnTo>
                  <a:pt x="143538" y="1275"/>
                </a:lnTo>
                <a:lnTo>
                  <a:pt x="136664" y="671"/>
                </a:lnTo>
                <a:lnTo>
                  <a:pt x="128272" y="269"/>
                </a:lnTo>
                <a:lnTo>
                  <a:pt x="118867" y="0"/>
                </a:lnTo>
                <a:lnTo>
                  <a:pt x="111327" y="1091"/>
                </a:lnTo>
                <a:lnTo>
                  <a:pt x="105030" y="3089"/>
                </a:lnTo>
                <a:lnTo>
                  <a:pt x="99562" y="5690"/>
                </a:lnTo>
                <a:lnTo>
                  <a:pt x="94647" y="7425"/>
                </a:lnTo>
                <a:lnTo>
                  <a:pt x="90100" y="8581"/>
                </a:lnTo>
                <a:lnTo>
                  <a:pt x="85799" y="9352"/>
                </a:lnTo>
                <a:lnTo>
                  <a:pt x="79121" y="13676"/>
                </a:lnTo>
                <a:lnTo>
                  <a:pt x="70860" y="20368"/>
                </a:lnTo>
                <a:lnTo>
                  <a:pt x="54060" y="35425"/>
                </a:lnTo>
                <a:lnTo>
                  <a:pt x="42361" y="46349"/>
                </a:lnTo>
                <a:lnTo>
                  <a:pt x="36192" y="53581"/>
                </a:lnTo>
                <a:lnTo>
                  <a:pt x="29540" y="62212"/>
                </a:lnTo>
                <a:lnTo>
                  <a:pt x="22566" y="71775"/>
                </a:lnTo>
                <a:lnTo>
                  <a:pt x="16646" y="83231"/>
                </a:lnTo>
                <a:lnTo>
                  <a:pt x="11430" y="95949"/>
                </a:lnTo>
                <a:lnTo>
                  <a:pt x="0" y="128589"/>
                </a:lnTo>
                <a:lnTo>
                  <a:pt x="332" y="132537"/>
                </a:lnTo>
                <a:lnTo>
                  <a:pt x="1824" y="136439"/>
                </a:lnTo>
                <a:lnTo>
                  <a:pt x="4088" y="140311"/>
                </a:lnTo>
                <a:lnTo>
                  <a:pt x="6604" y="147999"/>
                </a:lnTo>
                <a:lnTo>
                  <a:pt x="7275" y="151827"/>
                </a:lnTo>
                <a:lnTo>
                  <a:pt x="8992" y="154379"/>
                </a:lnTo>
                <a:lnTo>
                  <a:pt x="11407" y="156081"/>
                </a:lnTo>
                <a:lnTo>
                  <a:pt x="17477" y="157971"/>
                </a:lnTo>
                <a:lnTo>
                  <a:pt x="20873" y="158475"/>
                </a:lnTo>
                <a:lnTo>
                  <a:pt x="24408" y="158811"/>
                </a:lnTo>
                <a:lnTo>
                  <a:pt x="29304" y="159035"/>
                </a:lnTo>
                <a:lnTo>
                  <a:pt x="41518" y="159284"/>
                </a:lnTo>
                <a:lnTo>
                  <a:pt x="47061" y="158081"/>
                </a:lnTo>
                <a:lnTo>
                  <a:pt x="52026" y="156008"/>
                </a:lnTo>
                <a:lnTo>
                  <a:pt x="56606" y="153357"/>
                </a:lnTo>
                <a:lnTo>
                  <a:pt x="62200" y="151589"/>
                </a:lnTo>
                <a:lnTo>
                  <a:pt x="68469" y="150410"/>
                </a:lnTo>
                <a:lnTo>
                  <a:pt x="75188" y="149625"/>
                </a:lnTo>
                <a:lnTo>
                  <a:pt x="82208" y="147831"/>
                </a:lnTo>
                <a:lnTo>
                  <a:pt x="89427" y="145365"/>
                </a:lnTo>
                <a:lnTo>
                  <a:pt x="96780" y="142452"/>
                </a:lnTo>
                <a:lnTo>
                  <a:pt x="105492" y="137969"/>
                </a:lnTo>
                <a:lnTo>
                  <a:pt x="115110" y="132440"/>
                </a:lnTo>
                <a:lnTo>
                  <a:pt x="125332" y="126215"/>
                </a:lnTo>
                <a:lnTo>
                  <a:pt x="133417" y="120795"/>
                </a:lnTo>
                <a:lnTo>
                  <a:pt x="140077" y="115911"/>
                </a:lnTo>
                <a:lnTo>
                  <a:pt x="145787" y="111385"/>
                </a:lnTo>
                <a:lnTo>
                  <a:pt x="153403" y="104558"/>
                </a:lnTo>
                <a:lnTo>
                  <a:pt x="172026" y="86812"/>
                </a:lnTo>
                <a:lnTo>
                  <a:pt x="178516" y="79286"/>
                </a:lnTo>
                <a:lnTo>
                  <a:pt x="182843" y="72998"/>
                </a:lnTo>
                <a:lnTo>
                  <a:pt x="188921" y="62626"/>
                </a:lnTo>
                <a:lnTo>
                  <a:pt x="192319" y="58082"/>
                </a:lnTo>
                <a:lnTo>
                  <a:pt x="195855" y="53782"/>
                </a:lnTo>
                <a:lnTo>
                  <a:pt x="199784" y="45618"/>
                </a:lnTo>
                <a:lnTo>
                  <a:pt x="200831" y="41663"/>
                </a:lnTo>
                <a:lnTo>
                  <a:pt x="201530" y="40297"/>
                </a:lnTo>
                <a:lnTo>
                  <a:pt x="201995" y="40656"/>
                </a:lnTo>
                <a:lnTo>
                  <a:pt x="202513" y="44441"/>
                </a:lnTo>
                <a:lnTo>
                  <a:pt x="202743" y="50357"/>
                </a:lnTo>
                <a:lnTo>
                  <a:pt x="201534" y="53712"/>
                </a:lnTo>
                <a:lnTo>
                  <a:pt x="196804" y="60827"/>
                </a:lnTo>
                <a:lnTo>
                  <a:pt x="193856" y="68223"/>
                </a:lnTo>
                <a:lnTo>
                  <a:pt x="191275" y="79553"/>
                </a:lnTo>
                <a:lnTo>
                  <a:pt x="175726" y="142451"/>
                </a:lnTo>
                <a:lnTo>
                  <a:pt x="158601" y="204955"/>
                </a:lnTo>
                <a:lnTo>
                  <a:pt x="154327" y="224088"/>
                </a:lnTo>
                <a:lnTo>
                  <a:pt x="151477" y="240653"/>
                </a:lnTo>
                <a:lnTo>
                  <a:pt x="149577" y="255506"/>
                </a:lnTo>
                <a:lnTo>
                  <a:pt x="147040" y="267949"/>
                </a:lnTo>
                <a:lnTo>
                  <a:pt x="144079" y="278784"/>
                </a:lnTo>
                <a:lnTo>
                  <a:pt x="140835" y="288547"/>
                </a:lnTo>
                <a:lnTo>
                  <a:pt x="138672" y="297596"/>
                </a:lnTo>
                <a:lnTo>
                  <a:pt x="137230" y="306169"/>
                </a:lnTo>
                <a:lnTo>
                  <a:pt x="136269" y="314424"/>
                </a:lnTo>
                <a:lnTo>
                  <a:pt x="134358" y="325007"/>
                </a:lnTo>
                <a:lnTo>
                  <a:pt x="131814" y="337142"/>
                </a:lnTo>
                <a:lnTo>
                  <a:pt x="128848" y="350312"/>
                </a:lnTo>
                <a:lnTo>
                  <a:pt x="126871" y="360363"/>
                </a:lnTo>
                <a:lnTo>
                  <a:pt x="125553" y="368333"/>
                </a:lnTo>
                <a:lnTo>
                  <a:pt x="124088" y="380575"/>
                </a:lnTo>
                <a:lnTo>
                  <a:pt x="123437" y="390250"/>
                </a:lnTo>
                <a:lnTo>
                  <a:pt x="123148" y="402170"/>
                </a:lnTo>
                <a:lnTo>
                  <a:pt x="123071" y="408904"/>
                </a:lnTo>
                <a:lnTo>
                  <a:pt x="124289" y="413394"/>
                </a:lnTo>
                <a:lnTo>
                  <a:pt x="126372" y="416387"/>
                </a:lnTo>
                <a:lnTo>
                  <a:pt x="134347" y="41094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113"/>
          <p:cNvSpPr/>
          <p:nvPr/>
        </p:nvSpPr>
        <p:spPr>
          <a:xfrm>
            <a:off x="1634960" y="3566159"/>
            <a:ext cx="10961" cy="274321"/>
          </a:xfrm>
          <a:custGeom>
            <a:avLst/>
            <a:gdLst/>
            <a:ahLst/>
            <a:cxnLst/>
            <a:rect l="0" t="0" r="0" b="0"/>
            <a:pathLst>
              <a:path w="10961" h="274321">
                <a:moveTo>
                  <a:pt x="10960" y="0"/>
                </a:moveTo>
                <a:lnTo>
                  <a:pt x="4892" y="18204"/>
                </a:lnTo>
                <a:lnTo>
                  <a:pt x="3104" y="24836"/>
                </a:lnTo>
                <a:lnTo>
                  <a:pt x="1913" y="30528"/>
                </a:lnTo>
                <a:lnTo>
                  <a:pt x="1119" y="35592"/>
                </a:lnTo>
                <a:lnTo>
                  <a:pt x="589" y="41508"/>
                </a:lnTo>
                <a:lnTo>
                  <a:pt x="236" y="47992"/>
                </a:lnTo>
                <a:lnTo>
                  <a:pt x="0" y="54855"/>
                </a:lnTo>
                <a:lnTo>
                  <a:pt x="1113" y="61970"/>
                </a:lnTo>
                <a:lnTo>
                  <a:pt x="3126" y="69253"/>
                </a:lnTo>
                <a:lnTo>
                  <a:pt x="5737" y="76649"/>
                </a:lnTo>
                <a:lnTo>
                  <a:pt x="7478" y="84120"/>
                </a:lnTo>
                <a:lnTo>
                  <a:pt x="8638" y="91640"/>
                </a:lnTo>
                <a:lnTo>
                  <a:pt x="9412" y="99193"/>
                </a:lnTo>
                <a:lnTo>
                  <a:pt x="9928" y="113119"/>
                </a:lnTo>
                <a:lnTo>
                  <a:pt x="10654" y="173922"/>
                </a:lnTo>
                <a:lnTo>
                  <a:pt x="10960" y="2743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114"/>
          <p:cNvSpPr/>
          <p:nvPr/>
        </p:nvSpPr>
        <p:spPr>
          <a:xfrm>
            <a:off x="1497330" y="3726179"/>
            <a:ext cx="205741" cy="22861"/>
          </a:xfrm>
          <a:custGeom>
            <a:avLst/>
            <a:gdLst/>
            <a:ahLst/>
            <a:cxnLst/>
            <a:rect l="0" t="0" r="0" b="0"/>
            <a:pathLst>
              <a:path w="205741" h="22861">
                <a:moveTo>
                  <a:pt x="0" y="22860"/>
                </a:moveTo>
                <a:lnTo>
                  <a:pt x="12135" y="16793"/>
                </a:lnTo>
                <a:lnTo>
                  <a:pt x="18250" y="15005"/>
                </a:lnTo>
                <a:lnTo>
                  <a:pt x="24867" y="13814"/>
                </a:lnTo>
                <a:lnTo>
                  <a:pt x="31818" y="13019"/>
                </a:lnTo>
                <a:lnTo>
                  <a:pt x="38992" y="12490"/>
                </a:lnTo>
                <a:lnTo>
                  <a:pt x="46314" y="12137"/>
                </a:lnTo>
                <a:lnTo>
                  <a:pt x="61224" y="11744"/>
                </a:lnTo>
                <a:lnTo>
                  <a:pt x="99094" y="11472"/>
                </a:lnTo>
                <a:lnTo>
                  <a:pt x="114323" y="10188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115"/>
          <p:cNvSpPr/>
          <p:nvPr/>
        </p:nvSpPr>
        <p:spPr>
          <a:xfrm>
            <a:off x="1774535" y="3578107"/>
            <a:ext cx="168385" cy="273803"/>
          </a:xfrm>
          <a:custGeom>
            <a:avLst/>
            <a:gdLst/>
            <a:ahLst/>
            <a:cxnLst/>
            <a:rect l="0" t="0" r="0" b="0"/>
            <a:pathLst>
              <a:path w="168385" h="273803">
                <a:moveTo>
                  <a:pt x="145705" y="79493"/>
                </a:moveTo>
                <a:lnTo>
                  <a:pt x="151772" y="67357"/>
                </a:lnTo>
                <a:lnTo>
                  <a:pt x="154830" y="62512"/>
                </a:lnTo>
                <a:lnTo>
                  <a:pt x="158138" y="58012"/>
                </a:lnTo>
                <a:lnTo>
                  <a:pt x="161614" y="53742"/>
                </a:lnTo>
                <a:lnTo>
                  <a:pt x="165475" y="45611"/>
                </a:lnTo>
                <a:lnTo>
                  <a:pt x="167192" y="37764"/>
                </a:lnTo>
                <a:lnTo>
                  <a:pt x="167954" y="30043"/>
                </a:lnTo>
                <a:lnTo>
                  <a:pt x="168384" y="24625"/>
                </a:lnTo>
                <a:lnTo>
                  <a:pt x="165097" y="19970"/>
                </a:lnTo>
                <a:lnTo>
                  <a:pt x="162443" y="16951"/>
                </a:lnTo>
                <a:lnTo>
                  <a:pt x="159404" y="14938"/>
                </a:lnTo>
                <a:lnTo>
                  <a:pt x="156107" y="13596"/>
                </a:lnTo>
                <a:lnTo>
                  <a:pt x="152640" y="12702"/>
                </a:lnTo>
                <a:lnTo>
                  <a:pt x="149058" y="10835"/>
                </a:lnTo>
                <a:lnTo>
                  <a:pt x="145400" y="8321"/>
                </a:lnTo>
                <a:lnTo>
                  <a:pt x="141692" y="5375"/>
                </a:lnTo>
                <a:lnTo>
                  <a:pt x="136679" y="3411"/>
                </a:lnTo>
                <a:lnTo>
                  <a:pt x="130798" y="2101"/>
                </a:lnTo>
                <a:lnTo>
                  <a:pt x="124337" y="1228"/>
                </a:lnTo>
                <a:lnTo>
                  <a:pt x="117489" y="647"/>
                </a:lnTo>
                <a:lnTo>
                  <a:pt x="110384" y="259"/>
                </a:lnTo>
                <a:lnTo>
                  <a:pt x="103108" y="0"/>
                </a:lnTo>
                <a:lnTo>
                  <a:pt x="95717" y="1097"/>
                </a:lnTo>
                <a:lnTo>
                  <a:pt x="88249" y="3099"/>
                </a:lnTo>
                <a:lnTo>
                  <a:pt x="80731" y="5704"/>
                </a:lnTo>
                <a:lnTo>
                  <a:pt x="74449" y="7440"/>
                </a:lnTo>
                <a:lnTo>
                  <a:pt x="68991" y="8597"/>
                </a:lnTo>
                <a:lnTo>
                  <a:pt x="64082" y="9369"/>
                </a:lnTo>
                <a:lnTo>
                  <a:pt x="58269" y="11153"/>
                </a:lnTo>
                <a:lnTo>
                  <a:pt x="51855" y="13613"/>
                </a:lnTo>
                <a:lnTo>
                  <a:pt x="45038" y="16523"/>
                </a:lnTo>
                <a:lnTo>
                  <a:pt x="37954" y="21003"/>
                </a:lnTo>
                <a:lnTo>
                  <a:pt x="30691" y="26529"/>
                </a:lnTo>
                <a:lnTo>
                  <a:pt x="23309" y="32753"/>
                </a:lnTo>
                <a:lnTo>
                  <a:pt x="17117" y="38173"/>
                </a:lnTo>
                <a:lnTo>
                  <a:pt x="6852" y="47582"/>
                </a:lnTo>
                <a:lnTo>
                  <a:pt x="3606" y="51869"/>
                </a:lnTo>
                <a:lnTo>
                  <a:pt x="0" y="60018"/>
                </a:lnTo>
                <a:lnTo>
                  <a:pt x="308" y="62700"/>
                </a:lnTo>
                <a:lnTo>
                  <a:pt x="1783" y="64487"/>
                </a:lnTo>
                <a:lnTo>
                  <a:pt x="4037" y="65679"/>
                </a:lnTo>
                <a:lnTo>
                  <a:pt x="8080" y="66474"/>
                </a:lnTo>
                <a:lnTo>
                  <a:pt x="13315" y="67003"/>
                </a:lnTo>
                <a:lnTo>
                  <a:pt x="19345" y="67356"/>
                </a:lnTo>
                <a:lnTo>
                  <a:pt x="24635" y="66322"/>
                </a:lnTo>
                <a:lnTo>
                  <a:pt x="29431" y="64362"/>
                </a:lnTo>
                <a:lnTo>
                  <a:pt x="33899" y="61785"/>
                </a:lnTo>
                <a:lnTo>
                  <a:pt x="45637" y="55536"/>
                </a:lnTo>
                <a:lnTo>
                  <a:pt x="73868" y="41176"/>
                </a:lnTo>
                <a:lnTo>
                  <a:pt x="80033" y="38708"/>
                </a:lnTo>
                <a:lnTo>
                  <a:pt x="85414" y="37063"/>
                </a:lnTo>
                <a:lnTo>
                  <a:pt x="90271" y="35966"/>
                </a:lnTo>
                <a:lnTo>
                  <a:pt x="96049" y="33965"/>
                </a:lnTo>
                <a:lnTo>
                  <a:pt x="102441" y="31361"/>
                </a:lnTo>
                <a:lnTo>
                  <a:pt x="109242" y="28355"/>
                </a:lnTo>
                <a:lnTo>
                  <a:pt x="115046" y="25081"/>
                </a:lnTo>
                <a:lnTo>
                  <a:pt x="120186" y="21628"/>
                </a:lnTo>
                <a:lnTo>
                  <a:pt x="124882" y="18056"/>
                </a:lnTo>
                <a:lnTo>
                  <a:pt x="129283" y="14405"/>
                </a:lnTo>
                <a:lnTo>
                  <a:pt x="133487" y="10701"/>
                </a:lnTo>
                <a:lnTo>
                  <a:pt x="137559" y="6961"/>
                </a:lnTo>
                <a:lnTo>
                  <a:pt x="141544" y="5738"/>
                </a:lnTo>
                <a:lnTo>
                  <a:pt x="145471" y="6193"/>
                </a:lnTo>
                <a:lnTo>
                  <a:pt x="154831" y="9980"/>
                </a:lnTo>
                <a:lnTo>
                  <a:pt x="155599" y="11561"/>
                </a:lnTo>
                <a:lnTo>
                  <a:pt x="156680" y="19853"/>
                </a:lnTo>
                <a:lnTo>
                  <a:pt x="156932" y="26740"/>
                </a:lnTo>
                <a:lnTo>
                  <a:pt x="157075" y="49892"/>
                </a:lnTo>
                <a:lnTo>
                  <a:pt x="154555" y="67379"/>
                </a:lnTo>
                <a:lnTo>
                  <a:pt x="150335" y="90467"/>
                </a:lnTo>
                <a:lnTo>
                  <a:pt x="141412" y="136440"/>
                </a:lnTo>
                <a:lnTo>
                  <a:pt x="139033" y="150477"/>
                </a:lnTo>
                <a:lnTo>
                  <a:pt x="137447" y="161106"/>
                </a:lnTo>
                <a:lnTo>
                  <a:pt x="136390" y="170732"/>
                </a:lnTo>
                <a:lnTo>
                  <a:pt x="135685" y="179688"/>
                </a:lnTo>
                <a:lnTo>
                  <a:pt x="134901" y="195144"/>
                </a:lnTo>
                <a:lnTo>
                  <a:pt x="134553" y="206246"/>
                </a:lnTo>
                <a:lnTo>
                  <a:pt x="134275" y="27380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116"/>
          <p:cNvSpPr/>
          <p:nvPr/>
        </p:nvSpPr>
        <p:spPr>
          <a:xfrm>
            <a:off x="148590" y="3657600"/>
            <a:ext cx="262891" cy="34290"/>
          </a:xfrm>
          <a:custGeom>
            <a:avLst/>
            <a:gdLst/>
            <a:ahLst/>
            <a:cxnLst/>
            <a:rect l="0" t="0" r="0" b="0"/>
            <a:pathLst>
              <a:path w="262891" h="34290">
                <a:moveTo>
                  <a:pt x="0" y="34289"/>
                </a:moveTo>
                <a:lnTo>
                  <a:pt x="9841" y="14607"/>
                </a:lnTo>
                <a:lnTo>
                  <a:pt x="12910" y="13548"/>
                </a:lnTo>
                <a:lnTo>
                  <a:pt x="17497" y="12842"/>
                </a:lnTo>
                <a:lnTo>
                  <a:pt x="23094" y="12371"/>
                </a:lnTo>
                <a:lnTo>
                  <a:pt x="31906" y="10787"/>
                </a:lnTo>
                <a:lnTo>
                  <a:pt x="42861" y="8461"/>
                </a:lnTo>
                <a:lnTo>
                  <a:pt x="55244" y="5641"/>
                </a:lnTo>
                <a:lnTo>
                  <a:pt x="66039" y="3761"/>
                </a:lnTo>
                <a:lnTo>
                  <a:pt x="75776" y="2507"/>
                </a:lnTo>
                <a:lnTo>
                  <a:pt x="84807" y="1671"/>
                </a:lnTo>
                <a:lnTo>
                  <a:pt x="93368" y="1114"/>
                </a:lnTo>
                <a:lnTo>
                  <a:pt x="101615" y="742"/>
                </a:lnTo>
                <a:lnTo>
                  <a:pt x="117552" y="330"/>
                </a:lnTo>
                <a:lnTo>
                  <a:pt x="26289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117"/>
          <p:cNvSpPr/>
          <p:nvPr/>
        </p:nvSpPr>
        <p:spPr>
          <a:xfrm>
            <a:off x="233543" y="3566159"/>
            <a:ext cx="86498" cy="297181"/>
          </a:xfrm>
          <a:custGeom>
            <a:avLst/>
            <a:gdLst/>
            <a:ahLst/>
            <a:cxnLst/>
            <a:rect l="0" t="0" r="0" b="0"/>
            <a:pathLst>
              <a:path w="86498" h="297181">
                <a:moveTo>
                  <a:pt x="86497" y="0"/>
                </a:moveTo>
                <a:lnTo>
                  <a:pt x="80429" y="0"/>
                </a:lnTo>
                <a:lnTo>
                  <a:pt x="78641" y="1270"/>
                </a:lnTo>
                <a:lnTo>
                  <a:pt x="77450" y="3387"/>
                </a:lnTo>
                <a:lnTo>
                  <a:pt x="76655" y="6069"/>
                </a:lnTo>
                <a:lnTo>
                  <a:pt x="57334" y="64452"/>
                </a:lnTo>
                <a:lnTo>
                  <a:pt x="51815" y="84878"/>
                </a:lnTo>
                <a:lnTo>
                  <a:pt x="48135" y="102305"/>
                </a:lnTo>
                <a:lnTo>
                  <a:pt x="45683" y="117734"/>
                </a:lnTo>
                <a:lnTo>
                  <a:pt x="41507" y="133100"/>
                </a:lnTo>
                <a:lnTo>
                  <a:pt x="36184" y="148423"/>
                </a:lnTo>
                <a:lnTo>
                  <a:pt x="30095" y="163719"/>
                </a:lnTo>
                <a:lnTo>
                  <a:pt x="26035" y="176456"/>
                </a:lnTo>
                <a:lnTo>
                  <a:pt x="23329" y="187488"/>
                </a:lnTo>
                <a:lnTo>
                  <a:pt x="21525" y="197382"/>
                </a:lnTo>
                <a:lnTo>
                  <a:pt x="20322" y="205248"/>
                </a:lnTo>
                <a:lnTo>
                  <a:pt x="19520" y="211762"/>
                </a:lnTo>
                <a:lnTo>
                  <a:pt x="18986" y="217375"/>
                </a:lnTo>
                <a:lnTo>
                  <a:pt x="17359" y="223656"/>
                </a:lnTo>
                <a:lnTo>
                  <a:pt x="15005" y="230385"/>
                </a:lnTo>
                <a:lnTo>
                  <a:pt x="12166" y="237410"/>
                </a:lnTo>
                <a:lnTo>
                  <a:pt x="10273" y="243363"/>
                </a:lnTo>
                <a:lnTo>
                  <a:pt x="9011" y="248603"/>
                </a:lnTo>
                <a:lnTo>
                  <a:pt x="7608" y="257810"/>
                </a:lnTo>
                <a:lnTo>
                  <a:pt x="6985" y="266136"/>
                </a:lnTo>
                <a:lnTo>
                  <a:pt x="5549" y="270134"/>
                </a:lnTo>
                <a:lnTo>
                  <a:pt x="3322" y="274070"/>
                </a:lnTo>
                <a:lnTo>
                  <a:pt x="567" y="277963"/>
                </a:lnTo>
                <a:lnTo>
                  <a:pt x="0" y="280559"/>
                </a:lnTo>
                <a:lnTo>
                  <a:pt x="892" y="282289"/>
                </a:lnTo>
                <a:lnTo>
                  <a:pt x="6487" y="29718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118"/>
          <p:cNvSpPr/>
          <p:nvPr/>
        </p:nvSpPr>
        <p:spPr>
          <a:xfrm>
            <a:off x="379023" y="3548927"/>
            <a:ext cx="192478" cy="360133"/>
          </a:xfrm>
          <a:custGeom>
            <a:avLst/>
            <a:gdLst/>
            <a:ahLst/>
            <a:cxnLst/>
            <a:rect l="0" t="0" r="0" b="0"/>
            <a:pathLst>
              <a:path w="192478" h="360133">
                <a:moveTo>
                  <a:pt x="192477" y="28662"/>
                </a:moveTo>
                <a:lnTo>
                  <a:pt x="174273" y="22595"/>
                </a:lnTo>
                <a:lnTo>
                  <a:pt x="166371" y="22077"/>
                </a:lnTo>
                <a:lnTo>
                  <a:pt x="158563" y="23002"/>
                </a:lnTo>
                <a:lnTo>
                  <a:pt x="150817" y="24889"/>
                </a:lnTo>
                <a:lnTo>
                  <a:pt x="140574" y="28687"/>
                </a:lnTo>
                <a:lnTo>
                  <a:pt x="128665" y="33758"/>
                </a:lnTo>
                <a:lnTo>
                  <a:pt x="115645" y="39680"/>
                </a:lnTo>
                <a:lnTo>
                  <a:pt x="105696" y="44897"/>
                </a:lnTo>
                <a:lnTo>
                  <a:pt x="97793" y="49646"/>
                </a:lnTo>
                <a:lnTo>
                  <a:pt x="91254" y="54081"/>
                </a:lnTo>
                <a:lnTo>
                  <a:pt x="84355" y="59578"/>
                </a:lnTo>
                <a:lnTo>
                  <a:pt x="77216" y="65783"/>
                </a:lnTo>
                <a:lnTo>
                  <a:pt x="63779" y="78181"/>
                </a:lnTo>
                <a:lnTo>
                  <a:pt x="53575" y="87924"/>
                </a:lnTo>
                <a:lnTo>
                  <a:pt x="47805" y="92300"/>
                </a:lnTo>
                <a:lnTo>
                  <a:pt x="41419" y="96488"/>
                </a:lnTo>
                <a:lnTo>
                  <a:pt x="34622" y="100549"/>
                </a:lnTo>
                <a:lnTo>
                  <a:pt x="28820" y="104527"/>
                </a:lnTo>
                <a:lnTo>
                  <a:pt x="23682" y="108449"/>
                </a:lnTo>
                <a:lnTo>
                  <a:pt x="18987" y="112333"/>
                </a:lnTo>
                <a:lnTo>
                  <a:pt x="15857" y="116193"/>
                </a:lnTo>
                <a:lnTo>
                  <a:pt x="13770" y="120036"/>
                </a:lnTo>
                <a:lnTo>
                  <a:pt x="12379" y="123868"/>
                </a:lnTo>
                <a:lnTo>
                  <a:pt x="7447" y="131513"/>
                </a:lnTo>
                <a:lnTo>
                  <a:pt x="4353" y="135329"/>
                </a:lnTo>
                <a:lnTo>
                  <a:pt x="2291" y="139144"/>
                </a:lnTo>
                <a:lnTo>
                  <a:pt x="0" y="146768"/>
                </a:lnTo>
                <a:lnTo>
                  <a:pt x="659" y="149310"/>
                </a:lnTo>
                <a:lnTo>
                  <a:pt x="2368" y="151004"/>
                </a:lnTo>
                <a:lnTo>
                  <a:pt x="4778" y="152133"/>
                </a:lnTo>
                <a:lnTo>
                  <a:pt x="8924" y="152886"/>
                </a:lnTo>
                <a:lnTo>
                  <a:pt x="14228" y="153388"/>
                </a:lnTo>
                <a:lnTo>
                  <a:pt x="20304" y="153723"/>
                </a:lnTo>
                <a:lnTo>
                  <a:pt x="25625" y="152676"/>
                </a:lnTo>
                <a:lnTo>
                  <a:pt x="30442" y="150708"/>
                </a:lnTo>
                <a:lnTo>
                  <a:pt x="34924" y="148126"/>
                </a:lnTo>
                <a:lnTo>
                  <a:pt x="39181" y="145135"/>
                </a:lnTo>
                <a:lnTo>
                  <a:pt x="43290" y="141871"/>
                </a:lnTo>
                <a:lnTo>
                  <a:pt x="47299" y="138425"/>
                </a:lnTo>
                <a:lnTo>
                  <a:pt x="53781" y="131047"/>
                </a:lnTo>
                <a:lnTo>
                  <a:pt x="61913" y="121049"/>
                </a:lnTo>
                <a:lnTo>
                  <a:pt x="71144" y="109303"/>
                </a:lnTo>
                <a:lnTo>
                  <a:pt x="81108" y="97663"/>
                </a:lnTo>
                <a:lnTo>
                  <a:pt x="91561" y="86093"/>
                </a:lnTo>
                <a:lnTo>
                  <a:pt x="117702" y="58379"/>
                </a:lnTo>
                <a:lnTo>
                  <a:pt x="137913" y="37637"/>
                </a:lnTo>
                <a:lnTo>
                  <a:pt x="140861" y="32105"/>
                </a:lnTo>
                <a:lnTo>
                  <a:pt x="142826" y="25878"/>
                </a:lnTo>
                <a:lnTo>
                  <a:pt x="144136" y="19186"/>
                </a:lnTo>
                <a:lnTo>
                  <a:pt x="146280" y="14725"/>
                </a:lnTo>
                <a:lnTo>
                  <a:pt x="148979" y="11751"/>
                </a:lnTo>
                <a:lnTo>
                  <a:pt x="152048" y="9768"/>
                </a:lnTo>
                <a:lnTo>
                  <a:pt x="154094" y="7176"/>
                </a:lnTo>
                <a:lnTo>
                  <a:pt x="155458" y="4178"/>
                </a:lnTo>
                <a:lnTo>
                  <a:pt x="156368" y="910"/>
                </a:lnTo>
                <a:lnTo>
                  <a:pt x="156974" y="0"/>
                </a:lnTo>
                <a:lnTo>
                  <a:pt x="157378" y="665"/>
                </a:lnTo>
                <a:lnTo>
                  <a:pt x="158027" y="10855"/>
                </a:lnTo>
                <a:lnTo>
                  <a:pt x="158166" y="32213"/>
                </a:lnTo>
                <a:lnTo>
                  <a:pt x="158173" y="38649"/>
                </a:lnTo>
                <a:lnTo>
                  <a:pt x="154794" y="79668"/>
                </a:lnTo>
                <a:lnTo>
                  <a:pt x="152115" y="108386"/>
                </a:lnTo>
                <a:lnTo>
                  <a:pt x="149059" y="130072"/>
                </a:lnTo>
                <a:lnTo>
                  <a:pt x="145751" y="147068"/>
                </a:lnTo>
                <a:lnTo>
                  <a:pt x="142276" y="160940"/>
                </a:lnTo>
                <a:lnTo>
                  <a:pt x="139960" y="173997"/>
                </a:lnTo>
                <a:lnTo>
                  <a:pt x="138415" y="186512"/>
                </a:lnTo>
                <a:lnTo>
                  <a:pt x="137386" y="198666"/>
                </a:lnTo>
                <a:lnTo>
                  <a:pt x="136699" y="211848"/>
                </a:lnTo>
                <a:lnTo>
                  <a:pt x="135937" y="240042"/>
                </a:lnTo>
                <a:lnTo>
                  <a:pt x="135507" y="266271"/>
                </a:lnTo>
                <a:lnTo>
                  <a:pt x="136717" y="275968"/>
                </a:lnTo>
                <a:lnTo>
                  <a:pt x="138794" y="287513"/>
                </a:lnTo>
                <a:lnTo>
                  <a:pt x="141448" y="300289"/>
                </a:lnTo>
                <a:lnTo>
                  <a:pt x="143218" y="310077"/>
                </a:lnTo>
                <a:lnTo>
                  <a:pt x="144397" y="317872"/>
                </a:lnTo>
                <a:lnTo>
                  <a:pt x="145184" y="324339"/>
                </a:lnTo>
                <a:lnTo>
                  <a:pt x="146058" y="334911"/>
                </a:lnTo>
                <a:lnTo>
                  <a:pt x="146291" y="339508"/>
                </a:lnTo>
                <a:lnTo>
                  <a:pt x="147716" y="343843"/>
                </a:lnTo>
                <a:lnTo>
                  <a:pt x="149936" y="348003"/>
                </a:lnTo>
                <a:lnTo>
                  <a:pt x="169617" y="36013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119"/>
          <p:cNvSpPr/>
          <p:nvPr/>
        </p:nvSpPr>
        <p:spPr>
          <a:xfrm>
            <a:off x="137160" y="4252181"/>
            <a:ext cx="285751" cy="313663"/>
          </a:xfrm>
          <a:custGeom>
            <a:avLst/>
            <a:gdLst/>
            <a:ahLst/>
            <a:cxnLst/>
            <a:rect l="0" t="0" r="0" b="0"/>
            <a:pathLst>
              <a:path w="285751" h="313663">
                <a:moveTo>
                  <a:pt x="0" y="34069"/>
                </a:moveTo>
                <a:lnTo>
                  <a:pt x="6067" y="21933"/>
                </a:lnTo>
                <a:lnTo>
                  <a:pt x="12433" y="12588"/>
                </a:lnTo>
                <a:lnTo>
                  <a:pt x="15909" y="8318"/>
                </a:lnTo>
                <a:lnTo>
                  <a:pt x="19496" y="5472"/>
                </a:lnTo>
                <a:lnTo>
                  <a:pt x="23157" y="3574"/>
                </a:lnTo>
                <a:lnTo>
                  <a:pt x="30612" y="1465"/>
                </a:lnTo>
                <a:lnTo>
                  <a:pt x="38158" y="528"/>
                </a:lnTo>
                <a:lnTo>
                  <a:pt x="44489" y="278"/>
                </a:lnTo>
                <a:lnTo>
                  <a:pt x="61683" y="0"/>
                </a:lnTo>
                <a:lnTo>
                  <a:pt x="70332" y="1197"/>
                </a:lnTo>
                <a:lnTo>
                  <a:pt x="78638" y="3264"/>
                </a:lnTo>
                <a:lnTo>
                  <a:pt x="86715" y="5912"/>
                </a:lnTo>
                <a:lnTo>
                  <a:pt x="94640" y="7677"/>
                </a:lnTo>
                <a:lnTo>
                  <a:pt x="102463" y="8855"/>
                </a:lnTo>
                <a:lnTo>
                  <a:pt x="110219" y="9639"/>
                </a:lnTo>
                <a:lnTo>
                  <a:pt x="120469" y="13972"/>
                </a:lnTo>
                <a:lnTo>
                  <a:pt x="132382" y="20671"/>
                </a:lnTo>
                <a:lnTo>
                  <a:pt x="145405" y="28947"/>
                </a:lnTo>
                <a:lnTo>
                  <a:pt x="156626" y="35734"/>
                </a:lnTo>
                <a:lnTo>
                  <a:pt x="166648" y="41529"/>
                </a:lnTo>
                <a:lnTo>
                  <a:pt x="175868" y="46662"/>
                </a:lnTo>
                <a:lnTo>
                  <a:pt x="184555" y="52624"/>
                </a:lnTo>
                <a:lnTo>
                  <a:pt x="192887" y="59139"/>
                </a:lnTo>
                <a:lnTo>
                  <a:pt x="200981" y="66022"/>
                </a:lnTo>
                <a:lnTo>
                  <a:pt x="207647" y="73151"/>
                </a:lnTo>
                <a:lnTo>
                  <a:pt x="213361" y="80444"/>
                </a:lnTo>
                <a:lnTo>
                  <a:pt x="218441" y="87845"/>
                </a:lnTo>
                <a:lnTo>
                  <a:pt x="223097" y="95319"/>
                </a:lnTo>
                <a:lnTo>
                  <a:pt x="227471" y="102842"/>
                </a:lnTo>
                <a:lnTo>
                  <a:pt x="231657" y="110398"/>
                </a:lnTo>
                <a:lnTo>
                  <a:pt x="234448" y="117975"/>
                </a:lnTo>
                <a:lnTo>
                  <a:pt x="236309" y="125566"/>
                </a:lnTo>
                <a:lnTo>
                  <a:pt x="237549" y="133167"/>
                </a:lnTo>
                <a:lnTo>
                  <a:pt x="239646" y="140774"/>
                </a:lnTo>
                <a:lnTo>
                  <a:pt x="242314" y="148386"/>
                </a:lnTo>
                <a:lnTo>
                  <a:pt x="245362" y="156000"/>
                </a:lnTo>
                <a:lnTo>
                  <a:pt x="247395" y="163616"/>
                </a:lnTo>
                <a:lnTo>
                  <a:pt x="248750" y="171234"/>
                </a:lnTo>
                <a:lnTo>
                  <a:pt x="249653" y="178852"/>
                </a:lnTo>
                <a:lnTo>
                  <a:pt x="248985" y="186470"/>
                </a:lnTo>
                <a:lnTo>
                  <a:pt x="247270" y="194090"/>
                </a:lnTo>
                <a:lnTo>
                  <a:pt x="244857" y="201709"/>
                </a:lnTo>
                <a:lnTo>
                  <a:pt x="238788" y="223722"/>
                </a:lnTo>
                <a:lnTo>
                  <a:pt x="235392" y="236704"/>
                </a:lnTo>
                <a:lnTo>
                  <a:pt x="230588" y="246629"/>
                </a:lnTo>
                <a:lnTo>
                  <a:pt x="224845" y="254516"/>
                </a:lnTo>
                <a:lnTo>
                  <a:pt x="218477" y="261043"/>
                </a:lnTo>
                <a:lnTo>
                  <a:pt x="212961" y="267935"/>
                </a:lnTo>
                <a:lnTo>
                  <a:pt x="208014" y="275069"/>
                </a:lnTo>
                <a:lnTo>
                  <a:pt x="203446" y="282366"/>
                </a:lnTo>
                <a:lnTo>
                  <a:pt x="197860" y="287230"/>
                </a:lnTo>
                <a:lnTo>
                  <a:pt x="191597" y="290473"/>
                </a:lnTo>
                <a:lnTo>
                  <a:pt x="157226" y="301745"/>
                </a:lnTo>
                <a:lnTo>
                  <a:pt x="149267" y="305229"/>
                </a:lnTo>
                <a:lnTo>
                  <a:pt x="142691" y="308823"/>
                </a:lnTo>
                <a:lnTo>
                  <a:pt x="137037" y="312488"/>
                </a:lnTo>
                <a:lnTo>
                  <a:pt x="130728" y="313662"/>
                </a:lnTo>
                <a:lnTo>
                  <a:pt x="123982" y="313174"/>
                </a:lnTo>
                <a:lnTo>
                  <a:pt x="116945" y="311579"/>
                </a:lnTo>
                <a:lnTo>
                  <a:pt x="109713" y="310515"/>
                </a:lnTo>
                <a:lnTo>
                  <a:pt x="102352" y="309806"/>
                </a:lnTo>
                <a:lnTo>
                  <a:pt x="94904" y="309333"/>
                </a:lnTo>
                <a:lnTo>
                  <a:pt x="88669" y="307749"/>
                </a:lnTo>
                <a:lnTo>
                  <a:pt x="83243" y="305422"/>
                </a:lnTo>
                <a:lnTo>
                  <a:pt x="78355" y="302601"/>
                </a:lnTo>
                <a:lnTo>
                  <a:pt x="69538" y="296079"/>
                </a:lnTo>
                <a:lnTo>
                  <a:pt x="65408" y="292562"/>
                </a:lnTo>
                <a:lnTo>
                  <a:pt x="60115" y="287678"/>
                </a:lnTo>
                <a:lnTo>
                  <a:pt x="47461" y="275477"/>
                </a:lnTo>
                <a:lnTo>
                  <a:pt x="43071" y="268667"/>
                </a:lnTo>
                <a:lnTo>
                  <a:pt x="40144" y="261588"/>
                </a:lnTo>
                <a:lnTo>
                  <a:pt x="38192" y="254328"/>
                </a:lnTo>
                <a:lnTo>
                  <a:pt x="35621" y="248218"/>
                </a:lnTo>
                <a:lnTo>
                  <a:pt x="32637" y="242875"/>
                </a:lnTo>
                <a:lnTo>
                  <a:pt x="29378" y="238042"/>
                </a:lnTo>
                <a:lnTo>
                  <a:pt x="28475" y="233551"/>
                </a:lnTo>
                <a:lnTo>
                  <a:pt x="29143" y="229287"/>
                </a:lnTo>
                <a:lnTo>
                  <a:pt x="33272" y="221162"/>
                </a:lnTo>
                <a:lnTo>
                  <a:pt x="39341" y="213318"/>
                </a:lnTo>
                <a:lnTo>
                  <a:pt x="42737" y="210718"/>
                </a:lnTo>
                <a:lnTo>
                  <a:pt x="46271" y="208985"/>
                </a:lnTo>
                <a:lnTo>
                  <a:pt x="49897" y="207829"/>
                </a:lnTo>
                <a:lnTo>
                  <a:pt x="56125" y="207059"/>
                </a:lnTo>
                <a:lnTo>
                  <a:pt x="64086" y="206546"/>
                </a:lnTo>
                <a:lnTo>
                  <a:pt x="81823" y="205975"/>
                </a:lnTo>
                <a:lnTo>
                  <a:pt x="98172" y="205721"/>
                </a:lnTo>
                <a:lnTo>
                  <a:pt x="106088" y="206924"/>
                </a:lnTo>
                <a:lnTo>
                  <a:pt x="113905" y="208995"/>
                </a:lnTo>
                <a:lnTo>
                  <a:pt x="121657" y="211646"/>
                </a:lnTo>
                <a:lnTo>
                  <a:pt x="129364" y="214684"/>
                </a:lnTo>
                <a:lnTo>
                  <a:pt x="137043" y="217979"/>
                </a:lnTo>
                <a:lnTo>
                  <a:pt x="152348" y="225026"/>
                </a:lnTo>
                <a:lnTo>
                  <a:pt x="190493" y="243679"/>
                </a:lnTo>
                <a:lnTo>
                  <a:pt x="199385" y="248739"/>
                </a:lnTo>
                <a:lnTo>
                  <a:pt x="209123" y="254652"/>
                </a:lnTo>
                <a:lnTo>
                  <a:pt x="219425" y="261134"/>
                </a:lnTo>
                <a:lnTo>
                  <a:pt x="227563" y="266726"/>
                </a:lnTo>
                <a:lnTo>
                  <a:pt x="234259" y="271723"/>
                </a:lnTo>
                <a:lnTo>
                  <a:pt x="239992" y="276325"/>
                </a:lnTo>
                <a:lnTo>
                  <a:pt x="245085" y="280663"/>
                </a:lnTo>
                <a:lnTo>
                  <a:pt x="249750" y="284825"/>
                </a:lnTo>
                <a:lnTo>
                  <a:pt x="258320" y="292836"/>
                </a:lnTo>
                <a:lnTo>
                  <a:pt x="266362" y="300630"/>
                </a:lnTo>
                <a:lnTo>
                  <a:pt x="270284" y="303216"/>
                </a:lnTo>
                <a:lnTo>
                  <a:pt x="274169" y="304940"/>
                </a:lnTo>
                <a:lnTo>
                  <a:pt x="285750" y="30838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120"/>
          <p:cNvSpPr/>
          <p:nvPr/>
        </p:nvSpPr>
        <p:spPr>
          <a:xfrm>
            <a:off x="457200" y="4291195"/>
            <a:ext cx="354331" cy="286952"/>
          </a:xfrm>
          <a:custGeom>
            <a:avLst/>
            <a:gdLst/>
            <a:ahLst/>
            <a:cxnLst/>
            <a:rect l="0" t="0" r="0" b="0"/>
            <a:pathLst>
              <a:path w="354331" h="286952">
                <a:moveTo>
                  <a:pt x="0" y="29344"/>
                </a:moveTo>
                <a:lnTo>
                  <a:pt x="18203" y="23277"/>
                </a:lnTo>
                <a:lnTo>
                  <a:pt x="26105" y="21489"/>
                </a:lnTo>
                <a:lnTo>
                  <a:pt x="33913" y="20298"/>
                </a:lnTo>
                <a:lnTo>
                  <a:pt x="41659" y="19503"/>
                </a:lnTo>
                <a:lnTo>
                  <a:pt x="49362" y="17704"/>
                </a:lnTo>
                <a:lnTo>
                  <a:pt x="57038" y="15234"/>
                </a:lnTo>
                <a:lnTo>
                  <a:pt x="64695" y="12317"/>
                </a:lnTo>
                <a:lnTo>
                  <a:pt x="72340" y="10373"/>
                </a:lnTo>
                <a:lnTo>
                  <a:pt x="79977" y="9077"/>
                </a:lnTo>
                <a:lnTo>
                  <a:pt x="87608" y="8213"/>
                </a:lnTo>
                <a:lnTo>
                  <a:pt x="96505" y="7637"/>
                </a:lnTo>
                <a:lnTo>
                  <a:pt x="106247" y="7253"/>
                </a:lnTo>
                <a:lnTo>
                  <a:pt x="116551" y="6996"/>
                </a:lnTo>
                <a:lnTo>
                  <a:pt x="129770" y="5556"/>
                </a:lnTo>
                <a:lnTo>
                  <a:pt x="144933" y="3326"/>
                </a:lnTo>
                <a:lnTo>
                  <a:pt x="161392" y="568"/>
                </a:lnTo>
                <a:lnTo>
                  <a:pt x="178715" y="0"/>
                </a:lnTo>
                <a:lnTo>
                  <a:pt x="196613" y="892"/>
                </a:lnTo>
                <a:lnTo>
                  <a:pt x="214895" y="2756"/>
                </a:lnTo>
                <a:lnTo>
                  <a:pt x="230893" y="3999"/>
                </a:lnTo>
                <a:lnTo>
                  <a:pt x="245369" y="4827"/>
                </a:lnTo>
                <a:lnTo>
                  <a:pt x="277172" y="5994"/>
                </a:lnTo>
                <a:lnTo>
                  <a:pt x="283841" y="6157"/>
                </a:lnTo>
                <a:lnTo>
                  <a:pt x="289557" y="7536"/>
                </a:lnTo>
                <a:lnTo>
                  <a:pt x="299295" y="12455"/>
                </a:lnTo>
                <a:lnTo>
                  <a:pt x="307856" y="18875"/>
                </a:lnTo>
                <a:lnTo>
                  <a:pt x="311918" y="22365"/>
                </a:lnTo>
                <a:lnTo>
                  <a:pt x="315895" y="24691"/>
                </a:lnTo>
                <a:lnTo>
                  <a:pt x="323701" y="27276"/>
                </a:lnTo>
                <a:lnTo>
                  <a:pt x="326290" y="29236"/>
                </a:lnTo>
                <a:lnTo>
                  <a:pt x="328017" y="31812"/>
                </a:lnTo>
                <a:lnTo>
                  <a:pt x="329168" y="34799"/>
                </a:lnTo>
                <a:lnTo>
                  <a:pt x="328665" y="38061"/>
                </a:lnTo>
                <a:lnTo>
                  <a:pt x="321890" y="51260"/>
                </a:lnTo>
                <a:lnTo>
                  <a:pt x="318733" y="59194"/>
                </a:lnTo>
                <a:lnTo>
                  <a:pt x="315359" y="68295"/>
                </a:lnTo>
                <a:lnTo>
                  <a:pt x="309299" y="76901"/>
                </a:lnTo>
                <a:lnTo>
                  <a:pt x="301449" y="85179"/>
                </a:lnTo>
                <a:lnTo>
                  <a:pt x="292406" y="93237"/>
                </a:lnTo>
                <a:lnTo>
                  <a:pt x="281297" y="102420"/>
                </a:lnTo>
                <a:lnTo>
                  <a:pt x="255407" y="122782"/>
                </a:lnTo>
                <a:lnTo>
                  <a:pt x="243932" y="132276"/>
                </a:lnTo>
                <a:lnTo>
                  <a:pt x="233741" y="141146"/>
                </a:lnTo>
                <a:lnTo>
                  <a:pt x="216915" y="156504"/>
                </a:lnTo>
                <a:lnTo>
                  <a:pt x="205203" y="167563"/>
                </a:lnTo>
                <a:lnTo>
                  <a:pt x="196492" y="174830"/>
                </a:lnTo>
                <a:lnTo>
                  <a:pt x="173266" y="193065"/>
                </a:lnTo>
                <a:lnTo>
                  <a:pt x="162501" y="201991"/>
                </a:lnTo>
                <a:lnTo>
                  <a:pt x="152784" y="210482"/>
                </a:lnTo>
                <a:lnTo>
                  <a:pt x="143766" y="218683"/>
                </a:lnTo>
                <a:lnTo>
                  <a:pt x="137754" y="225420"/>
                </a:lnTo>
                <a:lnTo>
                  <a:pt x="133746" y="231182"/>
                </a:lnTo>
                <a:lnTo>
                  <a:pt x="127313" y="243485"/>
                </a:lnTo>
                <a:lnTo>
                  <a:pt x="126433" y="248555"/>
                </a:lnTo>
                <a:lnTo>
                  <a:pt x="126199" y="251685"/>
                </a:lnTo>
                <a:lnTo>
                  <a:pt x="127312" y="255041"/>
                </a:lnTo>
                <a:lnTo>
                  <a:pt x="131936" y="262157"/>
                </a:lnTo>
                <a:lnTo>
                  <a:pt x="137487" y="265833"/>
                </a:lnTo>
                <a:lnTo>
                  <a:pt x="144998" y="269554"/>
                </a:lnTo>
                <a:lnTo>
                  <a:pt x="153815" y="273304"/>
                </a:lnTo>
                <a:lnTo>
                  <a:pt x="162233" y="275804"/>
                </a:lnTo>
                <a:lnTo>
                  <a:pt x="170386" y="277471"/>
                </a:lnTo>
                <a:lnTo>
                  <a:pt x="232058" y="286214"/>
                </a:lnTo>
                <a:lnTo>
                  <a:pt x="253765" y="286951"/>
                </a:lnTo>
                <a:lnTo>
                  <a:pt x="275857" y="286172"/>
                </a:lnTo>
                <a:lnTo>
                  <a:pt x="326422" y="282395"/>
                </a:lnTo>
                <a:lnTo>
                  <a:pt x="354330" y="28080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121"/>
          <p:cNvSpPr/>
          <p:nvPr/>
        </p:nvSpPr>
        <p:spPr>
          <a:xfrm>
            <a:off x="491490" y="4434839"/>
            <a:ext cx="308611" cy="11431"/>
          </a:xfrm>
          <a:custGeom>
            <a:avLst/>
            <a:gdLst/>
            <a:ahLst/>
            <a:cxnLst/>
            <a:rect l="0" t="0" r="0" b="0"/>
            <a:pathLst>
              <a:path w="308611" h="11431">
                <a:moveTo>
                  <a:pt x="0" y="11430"/>
                </a:moveTo>
                <a:lnTo>
                  <a:pt x="12135" y="5363"/>
                </a:lnTo>
                <a:lnTo>
                  <a:pt x="18250" y="3575"/>
                </a:lnTo>
                <a:lnTo>
                  <a:pt x="24866" y="2383"/>
                </a:lnTo>
                <a:lnTo>
                  <a:pt x="31818" y="1589"/>
                </a:lnTo>
                <a:lnTo>
                  <a:pt x="97114" y="706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122"/>
          <p:cNvSpPr/>
          <p:nvPr/>
        </p:nvSpPr>
        <p:spPr>
          <a:xfrm>
            <a:off x="891540" y="4393964"/>
            <a:ext cx="331471" cy="8296"/>
          </a:xfrm>
          <a:custGeom>
            <a:avLst/>
            <a:gdLst/>
            <a:ahLst/>
            <a:cxnLst/>
            <a:rect l="0" t="0" r="0" b="0"/>
            <a:pathLst>
              <a:path w="331471" h="8296">
                <a:moveTo>
                  <a:pt x="0" y="6586"/>
                </a:moveTo>
                <a:lnTo>
                  <a:pt x="6067" y="518"/>
                </a:lnTo>
                <a:lnTo>
                  <a:pt x="23095" y="0"/>
                </a:lnTo>
                <a:lnTo>
                  <a:pt x="49686" y="925"/>
                </a:lnTo>
                <a:lnTo>
                  <a:pt x="163312" y="8295"/>
                </a:lnTo>
                <a:lnTo>
                  <a:pt x="331470" y="658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123"/>
          <p:cNvSpPr/>
          <p:nvPr/>
        </p:nvSpPr>
        <p:spPr>
          <a:xfrm>
            <a:off x="1017270" y="4286250"/>
            <a:ext cx="22861" cy="297180"/>
          </a:xfrm>
          <a:custGeom>
            <a:avLst/>
            <a:gdLst/>
            <a:ahLst/>
            <a:cxnLst/>
            <a:rect l="0" t="0" r="0" b="0"/>
            <a:pathLst>
              <a:path w="22861" h="297180">
                <a:moveTo>
                  <a:pt x="0" y="0"/>
                </a:moveTo>
                <a:lnTo>
                  <a:pt x="0" y="78309"/>
                </a:lnTo>
                <a:lnTo>
                  <a:pt x="3386" y="122857"/>
                </a:lnTo>
                <a:lnTo>
                  <a:pt x="7855" y="177793"/>
                </a:lnTo>
                <a:lnTo>
                  <a:pt x="9841" y="210675"/>
                </a:lnTo>
                <a:lnTo>
                  <a:pt x="10724" y="233757"/>
                </a:lnTo>
                <a:lnTo>
                  <a:pt x="11290" y="263202"/>
                </a:lnTo>
                <a:lnTo>
                  <a:pt x="12607" y="268178"/>
                </a:lnTo>
                <a:lnTo>
                  <a:pt x="14754" y="272765"/>
                </a:lnTo>
                <a:lnTo>
                  <a:pt x="22860" y="29717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124"/>
          <p:cNvSpPr/>
          <p:nvPr/>
        </p:nvSpPr>
        <p:spPr>
          <a:xfrm>
            <a:off x="468630" y="4469129"/>
            <a:ext cx="331471" cy="34291"/>
          </a:xfrm>
          <a:custGeom>
            <a:avLst/>
            <a:gdLst/>
            <a:ahLst/>
            <a:cxnLst/>
            <a:rect l="0" t="0" r="0" b="0"/>
            <a:pathLst>
              <a:path w="331471" h="34291">
                <a:moveTo>
                  <a:pt x="0" y="0"/>
                </a:moveTo>
                <a:lnTo>
                  <a:pt x="24271" y="6068"/>
                </a:lnTo>
                <a:lnTo>
                  <a:pt x="32690" y="7856"/>
                </a:lnTo>
                <a:lnTo>
                  <a:pt x="39573" y="9047"/>
                </a:lnTo>
                <a:lnTo>
                  <a:pt x="45432" y="9842"/>
                </a:lnTo>
                <a:lnTo>
                  <a:pt x="55329" y="10724"/>
                </a:lnTo>
                <a:lnTo>
                  <a:pt x="59746" y="10960"/>
                </a:lnTo>
                <a:lnTo>
                  <a:pt x="65230" y="12386"/>
                </a:lnTo>
                <a:lnTo>
                  <a:pt x="71427" y="14608"/>
                </a:lnTo>
                <a:lnTo>
                  <a:pt x="78098" y="17359"/>
                </a:lnTo>
                <a:lnTo>
                  <a:pt x="88895" y="19193"/>
                </a:lnTo>
                <a:lnTo>
                  <a:pt x="102443" y="20415"/>
                </a:lnTo>
                <a:lnTo>
                  <a:pt x="117825" y="21231"/>
                </a:lnTo>
                <a:lnTo>
                  <a:pt x="175557" y="22136"/>
                </a:lnTo>
                <a:lnTo>
                  <a:pt x="276119" y="22717"/>
                </a:lnTo>
                <a:lnTo>
                  <a:pt x="289489" y="24035"/>
                </a:lnTo>
                <a:lnTo>
                  <a:pt x="300943" y="26184"/>
                </a:lnTo>
                <a:lnTo>
                  <a:pt x="331470" y="342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125"/>
          <p:cNvSpPr/>
          <p:nvPr/>
        </p:nvSpPr>
        <p:spPr>
          <a:xfrm>
            <a:off x="1178123" y="4172955"/>
            <a:ext cx="296348" cy="456196"/>
          </a:xfrm>
          <a:custGeom>
            <a:avLst/>
            <a:gdLst/>
            <a:ahLst/>
            <a:cxnLst/>
            <a:rect l="0" t="0" r="0" b="0"/>
            <a:pathLst>
              <a:path w="296348" h="456196">
                <a:moveTo>
                  <a:pt x="296347" y="101865"/>
                </a:moveTo>
                <a:lnTo>
                  <a:pt x="290279" y="83661"/>
                </a:lnTo>
                <a:lnTo>
                  <a:pt x="288491" y="75759"/>
                </a:lnTo>
                <a:lnTo>
                  <a:pt x="287300" y="67951"/>
                </a:lnTo>
                <a:lnTo>
                  <a:pt x="286505" y="60205"/>
                </a:lnTo>
                <a:lnTo>
                  <a:pt x="282236" y="48213"/>
                </a:lnTo>
                <a:lnTo>
                  <a:pt x="276105" y="38649"/>
                </a:lnTo>
                <a:lnTo>
                  <a:pt x="269147" y="30165"/>
                </a:lnTo>
                <a:lnTo>
                  <a:pt x="265514" y="27395"/>
                </a:lnTo>
                <a:lnTo>
                  <a:pt x="258090" y="24317"/>
                </a:lnTo>
                <a:lnTo>
                  <a:pt x="253062" y="20956"/>
                </a:lnTo>
                <a:lnTo>
                  <a:pt x="247170" y="16176"/>
                </a:lnTo>
                <a:lnTo>
                  <a:pt x="240702" y="10448"/>
                </a:lnTo>
                <a:lnTo>
                  <a:pt x="232580" y="6631"/>
                </a:lnTo>
                <a:lnTo>
                  <a:pt x="223356" y="4085"/>
                </a:lnTo>
                <a:lnTo>
                  <a:pt x="213396" y="2388"/>
                </a:lnTo>
                <a:lnTo>
                  <a:pt x="205486" y="1257"/>
                </a:lnTo>
                <a:lnTo>
                  <a:pt x="198943" y="503"/>
                </a:lnTo>
                <a:lnTo>
                  <a:pt x="193311" y="0"/>
                </a:lnTo>
                <a:lnTo>
                  <a:pt x="187016" y="935"/>
                </a:lnTo>
                <a:lnTo>
                  <a:pt x="180280" y="2828"/>
                </a:lnTo>
                <a:lnTo>
                  <a:pt x="173249" y="5360"/>
                </a:lnTo>
                <a:lnTo>
                  <a:pt x="166021" y="7048"/>
                </a:lnTo>
                <a:lnTo>
                  <a:pt x="158663" y="8174"/>
                </a:lnTo>
                <a:lnTo>
                  <a:pt x="151218" y="8924"/>
                </a:lnTo>
                <a:lnTo>
                  <a:pt x="143714" y="10694"/>
                </a:lnTo>
                <a:lnTo>
                  <a:pt x="136171" y="13144"/>
                </a:lnTo>
                <a:lnTo>
                  <a:pt x="128603" y="16048"/>
                </a:lnTo>
                <a:lnTo>
                  <a:pt x="118478" y="21793"/>
                </a:lnTo>
                <a:lnTo>
                  <a:pt x="106647" y="29434"/>
                </a:lnTo>
                <a:lnTo>
                  <a:pt x="93680" y="38337"/>
                </a:lnTo>
                <a:lnTo>
                  <a:pt x="82496" y="45543"/>
                </a:lnTo>
                <a:lnTo>
                  <a:pt x="72499" y="51617"/>
                </a:lnTo>
                <a:lnTo>
                  <a:pt x="63295" y="56936"/>
                </a:lnTo>
                <a:lnTo>
                  <a:pt x="55889" y="63022"/>
                </a:lnTo>
                <a:lnTo>
                  <a:pt x="49681" y="69620"/>
                </a:lnTo>
                <a:lnTo>
                  <a:pt x="44273" y="76558"/>
                </a:lnTo>
                <a:lnTo>
                  <a:pt x="38128" y="84993"/>
                </a:lnTo>
                <a:lnTo>
                  <a:pt x="24526" y="104526"/>
                </a:lnTo>
                <a:lnTo>
                  <a:pt x="18613" y="112529"/>
                </a:lnTo>
                <a:lnTo>
                  <a:pt x="13401" y="119134"/>
                </a:lnTo>
                <a:lnTo>
                  <a:pt x="5493" y="129860"/>
                </a:lnTo>
                <a:lnTo>
                  <a:pt x="1978" y="138860"/>
                </a:lnTo>
                <a:lnTo>
                  <a:pt x="416" y="150480"/>
                </a:lnTo>
                <a:lnTo>
                  <a:pt x="0" y="157135"/>
                </a:lnTo>
                <a:lnTo>
                  <a:pt x="992" y="162841"/>
                </a:lnTo>
                <a:lnTo>
                  <a:pt x="5481" y="172569"/>
                </a:lnTo>
                <a:lnTo>
                  <a:pt x="8456" y="175671"/>
                </a:lnTo>
                <a:lnTo>
                  <a:pt x="11710" y="177739"/>
                </a:lnTo>
                <a:lnTo>
                  <a:pt x="18711" y="180036"/>
                </a:lnTo>
                <a:lnTo>
                  <a:pt x="26056" y="181057"/>
                </a:lnTo>
                <a:lnTo>
                  <a:pt x="31063" y="180060"/>
                </a:lnTo>
                <a:lnTo>
                  <a:pt x="36941" y="178125"/>
                </a:lnTo>
                <a:lnTo>
                  <a:pt x="43400" y="175565"/>
                </a:lnTo>
                <a:lnTo>
                  <a:pt x="48975" y="173858"/>
                </a:lnTo>
                <a:lnTo>
                  <a:pt x="53962" y="172720"/>
                </a:lnTo>
                <a:lnTo>
                  <a:pt x="58557" y="171961"/>
                </a:lnTo>
                <a:lnTo>
                  <a:pt x="67049" y="167732"/>
                </a:lnTo>
                <a:lnTo>
                  <a:pt x="71092" y="164826"/>
                </a:lnTo>
                <a:lnTo>
                  <a:pt x="76327" y="161619"/>
                </a:lnTo>
                <a:lnTo>
                  <a:pt x="82357" y="158211"/>
                </a:lnTo>
                <a:lnTo>
                  <a:pt x="88917" y="154668"/>
                </a:lnTo>
                <a:lnTo>
                  <a:pt x="95830" y="149767"/>
                </a:lnTo>
                <a:lnTo>
                  <a:pt x="102979" y="143960"/>
                </a:lnTo>
                <a:lnTo>
                  <a:pt x="116425" y="132003"/>
                </a:lnTo>
                <a:lnTo>
                  <a:pt x="126635" y="122456"/>
                </a:lnTo>
                <a:lnTo>
                  <a:pt x="133675" y="114322"/>
                </a:lnTo>
                <a:lnTo>
                  <a:pt x="142179" y="103820"/>
                </a:lnTo>
                <a:lnTo>
                  <a:pt x="151658" y="91738"/>
                </a:lnTo>
                <a:lnTo>
                  <a:pt x="159248" y="82413"/>
                </a:lnTo>
                <a:lnTo>
                  <a:pt x="165577" y="74927"/>
                </a:lnTo>
                <a:lnTo>
                  <a:pt x="171067" y="68666"/>
                </a:lnTo>
                <a:lnTo>
                  <a:pt x="180553" y="58323"/>
                </a:lnTo>
                <a:lnTo>
                  <a:pt x="184861" y="53787"/>
                </a:lnTo>
                <a:lnTo>
                  <a:pt x="187733" y="49493"/>
                </a:lnTo>
                <a:lnTo>
                  <a:pt x="190924" y="41335"/>
                </a:lnTo>
                <a:lnTo>
                  <a:pt x="193045" y="38651"/>
                </a:lnTo>
                <a:lnTo>
                  <a:pt x="195729" y="36863"/>
                </a:lnTo>
                <a:lnTo>
                  <a:pt x="203094" y="33991"/>
                </a:lnTo>
                <a:lnTo>
                  <a:pt x="203698" y="35026"/>
                </a:lnTo>
                <a:lnTo>
                  <a:pt x="204370" y="39562"/>
                </a:lnTo>
                <a:lnTo>
                  <a:pt x="204668" y="49198"/>
                </a:lnTo>
                <a:lnTo>
                  <a:pt x="204747" y="55323"/>
                </a:lnTo>
                <a:lnTo>
                  <a:pt x="203531" y="60677"/>
                </a:lnTo>
                <a:lnTo>
                  <a:pt x="198792" y="70012"/>
                </a:lnTo>
                <a:lnTo>
                  <a:pt x="194480" y="81900"/>
                </a:lnTo>
                <a:lnTo>
                  <a:pt x="189066" y="98715"/>
                </a:lnTo>
                <a:lnTo>
                  <a:pt x="182916" y="118814"/>
                </a:lnTo>
                <a:lnTo>
                  <a:pt x="177546" y="138564"/>
                </a:lnTo>
                <a:lnTo>
                  <a:pt x="172696" y="158081"/>
                </a:lnTo>
                <a:lnTo>
                  <a:pt x="163921" y="196700"/>
                </a:lnTo>
                <a:lnTo>
                  <a:pt x="155787" y="235030"/>
                </a:lnTo>
                <a:lnTo>
                  <a:pt x="153110" y="256681"/>
                </a:lnTo>
                <a:lnTo>
                  <a:pt x="151326" y="280006"/>
                </a:lnTo>
                <a:lnTo>
                  <a:pt x="150136" y="304446"/>
                </a:lnTo>
                <a:lnTo>
                  <a:pt x="148814" y="358694"/>
                </a:lnTo>
                <a:lnTo>
                  <a:pt x="147757" y="45619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126"/>
          <p:cNvSpPr/>
          <p:nvPr/>
        </p:nvSpPr>
        <p:spPr>
          <a:xfrm>
            <a:off x="1451610" y="4320539"/>
            <a:ext cx="194311" cy="11432"/>
          </a:xfrm>
          <a:custGeom>
            <a:avLst/>
            <a:gdLst/>
            <a:ahLst/>
            <a:cxnLst/>
            <a:rect l="0" t="0" r="0" b="0"/>
            <a:pathLst>
              <a:path w="194311" h="11432">
                <a:moveTo>
                  <a:pt x="0" y="11431"/>
                </a:moveTo>
                <a:lnTo>
                  <a:pt x="12135" y="5363"/>
                </a:lnTo>
                <a:lnTo>
                  <a:pt x="18250" y="3575"/>
                </a:lnTo>
                <a:lnTo>
                  <a:pt x="24867" y="2383"/>
                </a:lnTo>
                <a:lnTo>
                  <a:pt x="31818" y="1589"/>
                </a:lnTo>
                <a:lnTo>
                  <a:pt x="40262" y="1060"/>
                </a:lnTo>
                <a:lnTo>
                  <a:pt x="59804" y="471"/>
                </a:lnTo>
                <a:lnTo>
                  <a:pt x="19431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127"/>
          <p:cNvSpPr/>
          <p:nvPr/>
        </p:nvSpPr>
        <p:spPr>
          <a:xfrm>
            <a:off x="1485900" y="4434839"/>
            <a:ext cx="160021" cy="11431"/>
          </a:xfrm>
          <a:custGeom>
            <a:avLst/>
            <a:gdLst/>
            <a:ahLst/>
            <a:cxnLst/>
            <a:rect l="0" t="0" r="0" b="0"/>
            <a:pathLst>
              <a:path w="160021" h="11431">
                <a:moveTo>
                  <a:pt x="0" y="0"/>
                </a:moveTo>
                <a:lnTo>
                  <a:pt x="18203" y="0"/>
                </a:lnTo>
                <a:lnTo>
                  <a:pt x="24835" y="1270"/>
                </a:lnTo>
                <a:lnTo>
                  <a:pt x="30527" y="3387"/>
                </a:lnTo>
                <a:lnTo>
                  <a:pt x="35591" y="6069"/>
                </a:lnTo>
                <a:lnTo>
                  <a:pt x="41507" y="7856"/>
                </a:lnTo>
                <a:lnTo>
                  <a:pt x="47991" y="9047"/>
                </a:lnTo>
                <a:lnTo>
                  <a:pt x="160020" y="114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128"/>
          <p:cNvSpPr/>
          <p:nvPr/>
        </p:nvSpPr>
        <p:spPr>
          <a:xfrm>
            <a:off x="1788967" y="4206239"/>
            <a:ext cx="234144" cy="169571"/>
          </a:xfrm>
          <a:custGeom>
            <a:avLst/>
            <a:gdLst/>
            <a:ahLst/>
            <a:cxnLst/>
            <a:rect l="0" t="0" r="0" b="0"/>
            <a:pathLst>
              <a:path w="234144" h="169571">
                <a:moveTo>
                  <a:pt x="62693" y="0"/>
                </a:moveTo>
                <a:lnTo>
                  <a:pt x="62693" y="15909"/>
                </a:lnTo>
                <a:lnTo>
                  <a:pt x="61422" y="19496"/>
                </a:lnTo>
                <a:lnTo>
                  <a:pt x="59306" y="23158"/>
                </a:lnTo>
                <a:lnTo>
                  <a:pt x="56625" y="26869"/>
                </a:lnTo>
                <a:lnTo>
                  <a:pt x="54837" y="30612"/>
                </a:lnTo>
                <a:lnTo>
                  <a:pt x="53646" y="34379"/>
                </a:lnTo>
                <a:lnTo>
                  <a:pt x="52851" y="38159"/>
                </a:lnTo>
                <a:lnTo>
                  <a:pt x="51052" y="41950"/>
                </a:lnTo>
                <a:lnTo>
                  <a:pt x="48582" y="45747"/>
                </a:lnTo>
                <a:lnTo>
                  <a:pt x="23358" y="79169"/>
                </a:lnTo>
                <a:lnTo>
                  <a:pt x="17419" y="88339"/>
                </a:lnTo>
                <a:lnTo>
                  <a:pt x="13460" y="95723"/>
                </a:lnTo>
                <a:lnTo>
                  <a:pt x="10821" y="101916"/>
                </a:lnTo>
                <a:lnTo>
                  <a:pt x="7792" y="109854"/>
                </a:lnTo>
                <a:lnTo>
                  <a:pt x="1039" y="128834"/>
                </a:lnTo>
                <a:lnTo>
                  <a:pt x="0" y="136690"/>
                </a:lnTo>
                <a:lnTo>
                  <a:pt x="578" y="143197"/>
                </a:lnTo>
                <a:lnTo>
                  <a:pt x="2233" y="148805"/>
                </a:lnTo>
                <a:lnTo>
                  <a:pt x="4606" y="152543"/>
                </a:lnTo>
                <a:lnTo>
                  <a:pt x="7458" y="155035"/>
                </a:lnTo>
                <a:lnTo>
                  <a:pt x="10629" y="156697"/>
                </a:lnTo>
                <a:lnTo>
                  <a:pt x="16554" y="159075"/>
                </a:lnTo>
                <a:lnTo>
                  <a:pt x="33297" y="165104"/>
                </a:lnTo>
                <a:lnTo>
                  <a:pt x="41825" y="167219"/>
                </a:lnTo>
                <a:lnTo>
                  <a:pt x="50051" y="168630"/>
                </a:lnTo>
                <a:lnTo>
                  <a:pt x="58075" y="169570"/>
                </a:lnTo>
                <a:lnTo>
                  <a:pt x="68504" y="168927"/>
                </a:lnTo>
                <a:lnTo>
                  <a:pt x="80537" y="167228"/>
                </a:lnTo>
                <a:lnTo>
                  <a:pt x="93639" y="164826"/>
                </a:lnTo>
                <a:lnTo>
                  <a:pt x="107453" y="163224"/>
                </a:lnTo>
                <a:lnTo>
                  <a:pt x="121743" y="162156"/>
                </a:lnTo>
                <a:lnTo>
                  <a:pt x="136350" y="161444"/>
                </a:lnTo>
                <a:lnTo>
                  <a:pt x="151167" y="158430"/>
                </a:lnTo>
                <a:lnTo>
                  <a:pt x="166126" y="153880"/>
                </a:lnTo>
                <a:lnTo>
                  <a:pt x="181178" y="148307"/>
                </a:lnTo>
                <a:lnTo>
                  <a:pt x="192483" y="144591"/>
                </a:lnTo>
                <a:lnTo>
                  <a:pt x="201290" y="142114"/>
                </a:lnTo>
                <a:lnTo>
                  <a:pt x="208431" y="140463"/>
                </a:lnTo>
                <a:lnTo>
                  <a:pt x="213191" y="138093"/>
                </a:lnTo>
                <a:lnTo>
                  <a:pt x="216365" y="135242"/>
                </a:lnTo>
                <a:lnTo>
                  <a:pt x="218481" y="132071"/>
                </a:lnTo>
                <a:lnTo>
                  <a:pt x="221161" y="128688"/>
                </a:lnTo>
                <a:lnTo>
                  <a:pt x="224219" y="125162"/>
                </a:lnTo>
                <a:lnTo>
                  <a:pt x="227527" y="121541"/>
                </a:lnTo>
                <a:lnTo>
                  <a:pt x="229732" y="117858"/>
                </a:lnTo>
                <a:lnTo>
                  <a:pt x="231202" y="114132"/>
                </a:lnTo>
                <a:lnTo>
                  <a:pt x="234143" y="10287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129"/>
          <p:cNvSpPr/>
          <p:nvPr/>
        </p:nvSpPr>
        <p:spPr>
          <a:xfrm>
            <a:off x="1885950" y="4194809"/>
            <a:ext cx="102871" cy="434342"/>
          </a:xfrm>
          <a:custGeom>
            <a:avLst/>
            <a:gdLst/>
            <a:ahLst/>
            <a:cxnLst/>
            <a:rect l="0" t="0" r="0" b="0"/>
            <a:pathLst>
              <a:path w="102871" h="434342">
                <a:moveTo>
                  <a:pt x="102870" y="0"/>
                </a:moveTo>
                <a:lnTo>
                  <a:pt x="96802" y="6069"/>
                </a:lnTo>
                <a:lnTo>
                  <a:pt x="95014" y="9126"/>
                </a:lnTo>
                <a:lnTo>
                  <a:pt x="93029" y="15909"/>
                </a:lnTo>
                <a:lnTo>
                  <a:pt x="92146" y="26544"/>
                </a:lnTo>
                <a:lnTo>
                  <a:pt x="91910" y="32937"/>
                </a:lnTo>
                <a:lnTo>
                  <a:pt x="90484" y="39738"/>
                </a:lnTo>
                <a:lnTo>
                  <a:pt x="88262" y="46812"/>
                </a:lnTo>
                <a:lnTo>
                  <a:pt x="85511" y="54068"/>
                </a:lnTo>
                <a:lnTo>
                  <a:pt x="82407" y="65256"/>
                </a:lnTo>
                <a:lnTo>
                  <a:pt x="79068" y="79064"/>
                </a:lnTo>
                <a:lnTo>
                  <a:pt x="75572" y="94619"/>
                </a:lnTo>
                <a:lnTo>
                  <a:pt x="71971" y="108800"/>
                </a:lnTo>
                <a:lnTo>
                  <a:pt x="68301" y="122063"/>
                </a:lnTo>
                <a:lnTo>
                  <a:pt x="64584" y="134715"/>
                </a:lnTo>
                <a:lnTo>
                  <a:pt x="62106" y="145691"/>
                </a:lnTo>
                <a:lnTo>
                  <a:pt x="60454" y="155547"/>
                </a:lnTo>
                <a:lnTo>
                  <a:pt x="59352" y="164658"/>
                </a:lnTo>
                <a:lnTo>
                  <a:pt x="57348" y="174542"/>
                </a:lnTo>
                <a:lnTo>
                  <a:pt x="54742" y="184942"/>
                </a:lnTo>
                <a:lnTo>
                  <a:pt x="51734" y="195685"/>
                </a:lnTo>
                <a:lnTo>
                  <a:pt x="47189" y="209196"/>
                </a:lnTo>
                <a:lnTo>
                  <a:pt x="35366" y="241143"/>
                </a:lnTo>
                <a:lnTo>
                  <a:pt x="31197" y="256012"/>
                </a:lnTo>
                <a:lnTo>
                  <a:pt x="28418" y="269735"/>
                </a:lnTo>
                <a:lnTo>
                  <a:pt x="26565" y="282693"/>
                </a:lnTo>
                <a:lnTo>
                  <a:pt x="24060" y="293873"/>
                </a:lnTo>
                <a:lnTo>
                  <a:pt x="21120" y="303865"/>
                </a:lnTo>
                <a:lnTo>
                  <a:pt x="17890" y="313067"/>
                </a:lnTo>
                <a:lnTo>
                  <a:pt x="15736" y="321742"/>
                </a:lnTo>
                <a:lnTo>
                  <a:pt x="14301" y="330065"/>
                </a:lnTo>
                <a:lnTo>
                  <a:pt x="13344" y="338153"/>
                </a:lnTo>
                <a:lnTo>
                  <a:pt x="11436" y="346086"/>
                </a:lnTo>
                <a:lnTo>
                  <a:pt x="8894" y="353914"/>
                </a:lnTo>
                <a:lnTo>
                  <a:pt x="5929" y="361673"/>
                </a:lnTo>
                <a:lnTo>
                  <a:pt x="3953" y="369385"/>
                </a:lnTo>
                <a:lnTo>
                  <a:pt x="2635" y="377067"/>
                </a:lnTo>
                <a:lnTo>
                  <a:pt x="1757" y="384728"/>
                </a:lnTo>
                <a:lnTo>
                  <a:pt x="780" y="396627"/>
                </a:lnTo>
                <a:lnTo>
                  <a:pt x="347" y="406149"/>
                </a:lnTo>
                <a:lnTo>
                  <a:pt x="102" y="418650"/>
                </a:lnTo>
                <a:lnTo>
                  <a:pt x="0" y="43434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130"/>
          <p:cNvSpPr/>
          <p:nvPr/>
        </p:nvSpPr>
        <p:spPr>
          <a:xfrm>
            <a:off x="2045970" y="4320745"/>
            <a:ext cx="251461" cy="285544"/>
          </a:xfrm>
          <a:custGeom>
            <a:avLst/>
            <a:gdLst/>
            <a:ahLst/>
            <a:cxnLst/>
            <a:rect l="0" t="0" r="0" b="0"/>
            <a:pathLst>
              <a:path w="251461" h="285544">
                <a:moveTo>
                  <a:pt x="0" y="45514"/>
                </a:moveTo>
                <a:lnTo>
                  <a:pt x="25750" y="19764"/>
                </a:lnTo>
                <a:lnTo>
                  <a:pt x="34946" y="15648"/>
                </a:lnTo>
                <a:lnTo>
                  <a:pt x="47427" y="11633"/>
                </a:lnTo>
                <a:lnTo>
                  <a:pt x="62098" y="7687"/>
                </a:lnTo>
                <a:lnTo>
                  <a:pt x="76959" y="5056"/>
                </a:lnTo>
                <a:lnTo>
                  <a:pt x="91946" y="3303"/>
                </a:lnTo>
                <a:lnTo>
                  <a:pt x="107017" y="2133"/>
                </a:lnTo>
                <a:lnTo>
                  <a:pt x="119604" y="1353"/>
                </a:lnTo>
                <a:lnTo>
                  <a:pt x="140364" y="487"/>
                </a:lnTo>
                <a:lnTo>
                  <a:pt x="184534" y="0"/>
                </a:lnTo>
                <a:lnTo>
                  <a:pt x="197953" y="1201"/>
                </a:lnTo>
                <a:lnTo>
                  <a:pt x="209438" y="3272"/>
                </a:lnTo>
                <a:lnTo>
                  <a:pt x="233987" y="9654"/>
                </a:lnTo>
                <a:lnTo>
                  <a:pt x="240731" y="13913"/>
                </a:lnTo>
                <a:lnTo>
                  <a:pt x="244307" y="16827"/>
                </a:lnTo>
                <a:lnTo>
                  <a:pt x="245421" y="20039"/>
                </a:lnTo>
                <a:lnTo>
                  <a:pt x="244894" y="23451"/>
                </a:lnTo>
                <a:lnTo>
                  <a:pt x="243273" y="26995"/>
                </a:lnTo>
                <a:lnTo>
                  <a:pt x="242192" y="31899"/>
                </a:lnTo>
                <a:lnTo>
                  <a:pt x="241471" y="37707"/>
                </a:lnTo>
                <a:lnTo>
                  <a:pt x="240990" y="44119"/>
                </a:lnTo>
                <a:lnTo>
                  <a:pt x="238130" y="49664"/>
                </a:lnTo>
                <a:lnTo>
                  <a:pt x="233683" y="54631"/>
                </a:lnTo>
                <a:lnTo>
                  <a:pt x="228179" y="59212"/>
                </a:lnTo>
                <a:lnTo>
                  <a:pt x="221969" y="66076"/>
                </a:lnTo>
                <a:lnTo>
                  <a:pt x="215289" y="74462"/>
                </a:lnTo>
                <a:lnTo>
                  <a:pt x="208296" y="83863"/>
                </a:lnTo>
                <a:lnTo>
                  <a:pt x="201094" y="91400"/>
                </a:lnTo>
                <a:lnTo>
                  <a:pt x="193752" y="97695"/>
                </a:lnTo>
                <a:lnTo>
                  <a:pt x="186318" y="103162"/>
                </a:lnTo>
                <a:lnTo>
                  <a:pt x="178822" y="109346"/>
                </a:lnTo>
                <a:lnTo>
                  <a:pt x="171285" y="116008"/>
                </a:lnTo>
                <a:lnTo>
                  <a:pt x="163719" y="122991"/>
                </a:lnTo>
                <a:lnTo>
                  <a:pt x="156136" y="128915"/>
                </a:lnTo>
                <a:lnTo>
                  <a:pt x="148541" y="134135"/>
                </a:lnTo>
                <a:lnTo>
                  <a:pt x="140937" y="138885"/>
                </a:lnTo>
                <a:lnTo>
                  <a:pt x="129518" y="147131"/>
                </a:lnTo>
                <a:lnTo>
                  <a:pt x="99897" y="169841"/>
                </a:lnTo>
                <a:lnTo>
                  <a:pt x="85648" y="181739"/>
                </a:lnTo>
                <a:lnTo>
                  <a:pt x="72338" y="193481"/>
                </a:lnTo>
                <a:lnTo>
                  <a:pt x="59655" y="205119"/>
                </a:lnTo>
                <a:lnTo>
                  <a:pt x="51200" y="214147"/>
                </a:lnTo>
                <a:lnTo>
                  <a:pt x="45563" y="221436"/>
                </a:lnTo>
                <a:lnTo>
                  <a:pt x="41805" y="227566"/>
                </a:lnTo>
                <a:lnTo>
                  <a:pt x="36760" y="232922"/>
                </a:lnTo>
                <a:lnTo>
                  <a:pt x="30857" y="237763"/>
                </a:lnTo>
                <a:lnTo>
                  <a:pt x="15267" y="248590"/>
                </a:lnTo>
                <a:lnTo>
                  <a:pt x="13988" y="250748"/>
                </a:lnTo>
                <a:lnTo>
                  <a:pt x="12567" y="256532"/>
                </a:lnTo>
                <a:lnTo>
                  <a:pt x="11935" y="263337"/>
                </a:lnTo>
                <a:lnTo>
                  <a:pt x="11529" y="271985"/>
                </a:lnTo>
                <a:lnTo>
                  <a:pt x="14861" y="276555"/>
                </a:lnTo>
                <a:lnTo>
                  <a:pt x="17527" y="279551"/>
                </a:lnTo>
                <a:lnTo>
                  <a:pt x="21845" y="281549"/>
                </a:lnTo>
                <a:lnTo>
                  <a:pt x="27263" y="282881"/>
                </a:lnTo>
                <a:lnTo>
                  <a:pt x="33415" y="283769"/>
                </a:lnTo>
                <a:lnTo>
                  <a:pt x="38787" y="284361"/>
                </a:lnTo>
                <a:lnTo>
                  <a:pt x="43638" y="284755"/>
                </a:lnTo>
                <a:lnTo>
                  <a:pt x="48142" y="285018"/>
                </a:lnTo>
                <a:lnTo>
                  <a:pt x="63306" y="285311"/>
                </a:lnTo>
                <a:lnTo>
                  <a:pt x="184126" y="285543"/>
                </a:lnTo>
                <a:lnTo>
                  <a:pt x="192600" y="284274"/>
                </a:lnTo>
                <a:lnTo>
                  <a:pt x="203330" y="282157"/>
                </a:lnTo>
                <a:lnTo>
                  <a:pt x="251460" y="27411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131"/>
          <p:cNvSpPr/>
          <p:nvPr/>
        </p:nvSpPr>
        <p:spPr>
          <a:xfrm>
            <a:off x="2068830" y="4469129"/>
            <a:ext cx="217171" cy="11431"/>
          </a:xfrm>
          <a:custGeom>
            <a:avLst/>
            <a:gdLst/>
            <a:ahLst/>
            <a:cxnLst/>
            <a:rect l="0" t="0" r="0" b="0"/>
            <a:pathLst>
              <a:path w="217171" h="11431">
                <a:moveTo>
                  <a:pt x="0" y="0"/>
                </a:moveTo>
                <a:lnTo>
                  <a:pt x="93858" y="0"/>
                </a:lnTo>
                <a:lnTo>
                  <a:pt x="114642" y="1271"/>
                </a:lnTo>
                <a:lnTo>
                  <a:pt x="138658" y="3387"/>
                </a:lnTo>
                <a:lnTo>
                  <a:pt x="217170" y="114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132"/>
          <p:cNvSpPr/>
          <p:nvPr/>
        </p:nvSpPr>
        <p:spPr>
          <a:xfrm>
            <a:off x="1474470" y="4469129"/>
            <a:ext cx="171451" cy="22861"/>
          </a:xfrm>
          <a:custGeom>
            <a:avLst/>
            <a:gdLst/>
            <a:ahLst/>
            <a:cxnLst/>
            <a:rect l="0" t="0" r="0" b="0"/>
            <a:pathLst>
              <a:path w="171451" h="22861">
                <a:moveTo>
                  <a:pt x="0" y="0"/>
                </a:moveTo>
                <a:lnTo>
                  <a:pt x="21976" y="0"/>
                </a:lnTo>
                <a:lnTo>
                  <a:pt x="31161" y="1271"/>
                </a:lnTo>
                <a:lnTo>
                  <a:pt x="42364" y="3387"/>
                </a:lnTo>
                <a:lnTo>
                  <a:pt x="85789" y="12434"/>
                </a:lnTo>
                <a:lnTo>
                  <a:pt x="171450" y="2286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133"/>
          <p:cNvSpPr/>
          <p:nvPr/>
        </p:nvSpPr>
        <p:spPr>
          <a:xfrm>
            <a:off x="171450" y="4834889"/>
            <a:ext cx="228601" cy="22862"/>
          </a:xfrm>
          <a:custGeom>
            <a:avLst/>
            <a:gdLst/>
            <a:ahLst/>
            <a:cxnLst/>
            <a:rect l="0" t="0" r="0" b="0"/>
            <a:pathLst>
              <a:path w="228601" h="22862">
                <a:moveTo>
                  <a:pt x="0" y="22861"/>
                </a:moveTo>
                <a:lnTo>
                  <a:pt x="9841" y="13019"/>
                </a:lnTo>
                <a:lnTo>
                  <a:pt x="23070" y="12490"/>
                </a:lnTo>
                <a:lnTo>
                  <a:pt x="143473" y="11493"/>
                </a:lnTo>
                <a:lnTo>
                  <a:pt x="152799" y="11472"/>
                </a:lnTo>
                <a:lnTo>
                  <a:pt x="165366" y="10188"/>
                </a:lnTo>
                <a:lnTo>
                  <a:pt x="180094" y="8062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134"/>
          <p:cNvSpPr/>
          <p:nvPr/>
        </p:nvSpPr>
        <p:spPr>
          <a:xfrm>
            <a:off x="379162" y="4743450"/>
            <a:ext cx="304358" cy="331470"/>
          </a:xfrm>
          <a:custGeom>
            <a:avLst/>
            <a:gdLst/>
            <a:ahLst/>
            <a:cxnLst/>
            <a:rect l="0" t="0" r="0" b="0"/>
            <a:pathLst>
              <a:path w="304358" h="331470">
                <a:moveTo>
                  <a:pt x="100898" y="0"/>
                </a:moveTo>
                <a:lnTo>
                  <a:pt x="177729" y="0"/>
                </a:lnTo>
                <a:lnTo>
                  <a:pt x="190218" y="1270"/>
                </a:lnTo>
                <a:lnTo>
                  <a:pt x="202355" y="3386"/>
                </a:lnTo>
                <a:lnTo>
                  <a:pt x="214256" y="6067"/>
                </a:lnTo>
                <a:lnTo>
                  <a:pt x="224730" y="9125"/>
                </a:lnTo>
                <a:lnTo>
                  <a:pt x="234252" y="12433"/>
                </a:lnTo>
                <a:lnTo>
                  <a:pt x="243141" y="15909"/>
                </a:lnTo>
                <a:lnTo>
                  <a:pt x="250336" y="19495"/>
                </a:lnTo>
                <a:lnTo>
                  <a:pt x="256403" y="23157"/>
                </a:lnTo>
                <a:lnTo>
                  <a:pt x="261718" y="26868"/>
                </a:lnTo>
                <a:lnTo>
                  <a:pt x="266531" y="31882"/>
                </a:lnTo>
                <a:lnTo>
                  <a:pt x="271010" y="37764"/>
                </a:lnTo>
                <a:lnTo>
                  <a:pt x="275266" y="44226"/>
                </a:lnTo>
                <a:lnTo>
                  <a:pt x="279373" y="51074"/>
                </a:lnTo>
                <a:lnTo>
                  <a:pt x="283381" y="58179"/>
                </a:lnTo>
                <a:lnTo>
                  <a:pt x="291221" y="72847"/>
                </a:lnTo>
                <a:lnTo>
                  <a:pt x="298939" y="87833"/>
                </a:lnTo>
                <a:lnTo>
                  <a:pt x="301505" y="95385"/>
                </a:lnTo>
                <a:lnTo>
                  <a:pt x="303216" y="102960"/>
                </a:lnTo>
                <a:lnTo>
                  <a:pt x="304357" y="110550"/>
                </a:lnTo>
                <a:lnTo>
                  <a:pt x="303847" y="118150"/>
                </a:lnTo>
                <a:lnTo>
                  <a:pt x="302237" y="125756"/>
                </a:lnTo>
                <a:lnTo>
                  <a:pt x="299894" y="133367"/>
                </a:lnTo>
                <a:lnTo>
                  <a:pt x="298332" y="140981"/>
                </a:lnTo>
                <a:lnTo>
                  <a:pt x="297290" y="148597"/>
                </a:lnTo>
                <a:lnTo>
                  <a:pt x="296596" y="156215"/>
                </a:lnTo>
                <a:lnTo>
                  <a:pt x="294863" y="165103"/>
                </a:lnTo>
                <a:lnTo>
                  <a:pt x="292438" y="174838"/>
                </a:lnTo>
                <a:lnTo>
                  <a:pt x="289551" y="185139"/>
                </a:lnTo>
                <a:lnTo>
                  <a:pt x="285087" y="194545"/>
                </a:lnTo>
                <a:lnTo>
                  <a:pt x="279570" y="203357"/>
                </a:lnTo>
                <a:lnTo>
                  <a:pt x="273353" y="211771"/>
                </a:lnTo>
                <a:lnTo>
                  <a:pt x="266668" y="218650"/>
                </a:lnTo>
                <a:lnTo>
                  <a:pt x="259671" y="224507"/>
                </a:lnTo>
                <a:lnTo>
                  <a:pt x="242584" y="236940"/>
                </a:lnTo>
                <a:lnTo>
                  <a:pt x="218056" y="255166"/>
                </a:lnTo>
                <a:lnTo>
                  <a:pt x="206943" y="262821"/>
                </a:lnTo>
                <a:lnTo>
                  <a:pt x="196995" y="269194"/>
                </a:lnTo>
                <a:lnTo>
                  <a:pt x="187822" y="274713"/>
                </a:lnTo>
                <a:lnTo>
                  <a:pt x="179167" y="279661"/>
                </a:lnTo>
                <a:lnTo>
                  <a:pt x="162778" y="288547"/>
                </a:lnTo>
                <a:lnTo>
                  <a:pt x="154851" y="291425"/>
                </a:lnTo>
                <a:lnTo>
                  <a:pt x="147026" y="293343"/>
                </a:lnTo>
                <a:lnTo>
                  <a:pt x="139270" y="294621"/>
                </a:lnTo>
                <a:lnTo>
                  <a:pt x="130289" y="295474"/>
                </a:lnTo>
                <a:lnTo>
                  <a:pt x="120492" y="296043"/>
                </a:lnTo>
                <a:lnTo>
                  <a:pt x="110151" y="296422"/>
                </a:lnTo>
                <a:lnTo>
                  <a:pt x="60862" y="297030"/>
                </a:lnTo>
                <a:lnTo>
                  <a:pt x="45851" y="297113"/>
                </a:lnTo>
                <a:lnTo>
                  <a:pt x="38800" y="295865"/>
                </a:lnTo>
                <a:lnTo>
                  <a:pt x="31559" y="293763"/>
                </a:lnTo>
                <a:lnTo>
                  <a:pt x="13823" y="287332"/>
                </a:lnTo>
                <a:lnTo>
                  <a:pt x="4683" y="280151"/>
                </a:lnTo>
                <a:lnTo>
                  <a:pt x="2465" y="276937"/>
                </a:lnTo>
                <a:lnTo>
                  <a:pt x="0" y="269980"/>
                </a:lnTo>
                <a:lnTo>
                  <a:pt x="612" y="266346"/>
                </a:lnTo>
                <a:lnTo>
                  <a:pt x="4680" y="258922"/>
                </a:lnTo>
                <a:lnTo>
                  <a:pt x="7334" y="251390"/>
                </a:lnTo>
                <a:lnTo>
                  <a:pt x="8042" y="247603"/>
                </a:lnTo>
                <a:lnTo>
                  <a:pt x="11054" y="245078"/>
                </a:lnTo>
                <a:lnTo>
                  <a:pt x="15602" y="243395"/>
                </a:lnTo>
                <a:lnTo>
                  <a:pt x="21174" y="242273"/>
                </a:lnTo>
                <a:lnTo>
                  <a:pt x="26158" y="240255"/>
                </a:lnTo>
                <a:lnTo>
                  <a:pt x="35083" y="234627"/>
                </a:lnTo>
                <a:lnTo>
                  <a:pt x="40511" y="232617"/>
                </a:lnTo>
                <a:lnTo>
                  <a:pt x="46670" y="231278"/>
                </a:lnTo>
                <a:lnTo>
                  <a:pt x="53316" y="230385"/>
                </a:lnTo>
                <a:lnTo>
                  <a:pt x="60287" y="231060"/>
                </a:lnTo>
                <a:lnTo>
                  <a:pt x="67474" y="232780"/>
                </a:lnTo>
                <a:lnTo>
                  <a:pt x="74805" y="235196"/>
                </a:lnTo>
                <a:lnTo>
                  <a:pt x="82232" y="236808"/>
                </a:lnTo>
                <a:lnTo>
                  <a:pt x="89724" y="237881"/>
                </a:lnTo>
                <a:lnTo>
                  <a:pt x="97259" y="238597"/>
                </a:lnTo>
                <a:lnTo>
                  <a:pt x="106092" y="240345"/>
                </a:lnTo>
                <a:lnTo>
                  <a:pt x="115790" y="242780"/>
                </a:lnTo>
                <a:lnTo>
                  <a:pt x="126066" y="245673"/>
                </a:lnTo>
                <a:lnTo>
                  <a:pt x="140537" y="251412"/>
                </a:lnTo>
                <a:lnTo>
                  <a:pt x="157804" y="259048"/>
                </a:lnTo>
                <a:lnTo>
                  <a:pt x="176935" y="267948"/>
                </a:lnTo>
                <a:lnTo>
                  <a:pt x="193499" y="275152"/>
                </a:lnTo>
                <a:lnTo>
                  <a:pt x="208352" y="281225"/>
                </a:lnTo>
                <a:lnTo>
                  <a:pt x="222064" y="286542"/>
                </a:lnTo>
                <a:lnTo>
                  <a:pt x="231205" y="291358"/>
                </a:lnTo>
                <a:lnTo>
                  <a:pt x="237299" y="295839"/>
                </a:lnTo>
                <a:lnTo>
                  <a:pt x="249263" y="308212"/>
                </a:lnTo>
                <a:lnTo>
                  <a:pt x="253148" y="312155"/>
                </a:lnTo>
                <a:lnTo>
                  <a:pt x="257008" y="314783"/>
                </a:lnTo>
                <a:lnTo>
                  <a:pt x="264683" y="317703"/>
                </a:lnTo>
                <a:lnTo>
                  <a:pt x="267238" y="319752"/>
                </a:lnTo>
                <a:lnTo>
                  <a:pt x="268941" y="322388"/>
                </a:lnTo>
                <a:lnTo>
                  <a:pt x="272348" y="33146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135"/>
          <p:cNvSpPr/>
          <p:nvPr/>
        </p:nvSpPr>
        <p:spPr>
          <a:xfrm>
            <a:off x="731520" y="4789682"/>
            <a:ext cx="297181" cy="308098"/>
          </a:xfrm>
          <a:custGeom>
            <a:avLst/>
            <a:gdLst/>
            <a:ahLst/>
            <a:cxnLst/>
            <a:rect l="0" t="0" r="0" b="0"/>
            <a:pathLst>
              <a:path w="297181" h="308098">
                <a:moveTo>
                  <a:pt x="0" y="22347"/>
                </a:moveTo>
                <a:lnTo>
                  <a:pt x="18203" y="16280"/>
                </a:lnTo>
                <a:lnTo>
                  <a:pt x="26105" y="14492"/>
                </a:lnTo>
                <a:lnTo>
                  <a:pt x="33913" y="13300"/>
                </a:lnTo>
                <a:lnTo>
                  <a:pt x="41659" y="12506"/>
                </a:lnTo>
                <a:lnTo>
                  <a:pt x="119471" y="3376"/>
                </a:lnTo>
                <a:lnTo>
                  <a:pt x="134257" y="2080"/>
                </a:lnTo>
                <a:lnTo>
                  <a:pt x="146655" y="1216"/>
                </a:lnTo>
                <a:lnTo>
                  <a:pt x="167203" y="255"/>
                </a:lnTo>
                <a:lnTo>
                  <a:pt x="176239" y="0"/>
                </a:lnTo>
                <a:lnTo>
                  <a:pt x="186072" y="1099"/>
                </a:lnTo>
                <a:lnTo>
                  <a:pt x="196438" y="3102"/>
                </a:lnTo>
                <a:lnTo>
                  <a:pt x="207158" y="5707"/>
                </a:lnTo>
                <a:lnTo>
                  <a:pt x="215576" y="7444"/>
                </a:lnTo>
                <a:lnTo>
                  <a:pt x="222457" y="8602"/>
                </a:lnTo>
                <a:lnTo>
                  <a:pt x="228314" y="9373"/>
                </a:lnTo>
                <a:lnTo>
                  <a:pt x="232220" y="11158"/>
                </a:lnTo>
                <a:lnTo>
                  <a:pt x="234823" y="13618"/>
                </a:lnTo>
                <a:lnTo>
                  <a:pt x="236558" y="16528"/>
                </a:lnTo>
                <a:lnTo>
                  <a:pt x="238487" y="23147"/>
                </a:lnTo>
                <a:lnTo>
                  <a:pt x="239344" y="30323"/>
                </a:lnTo>
                <a:lnTo>
                  <a:pt x="239725" y="37745"/>
                </a:lnTo>
                <a:lnTo>
                  <a:pt x="238556" y="41503"/>
                </a:lnTo>
                <a:lnTo>
                  <a:pt x="233872" y="49064"/>
                </a:lnTo>
                <a:lnTo>
                  <a:pt x="227556" y="56658"/>
                </a:lnTo>
                <a:lnTo>
                  <a:pt x="224094" y="60461"/>
                </a:lnTo>
                <a:lnTo>
                  <a:pt x="221786" y="65537"/>
                </a:lnTo>
                <a:lnTo>
                  <a:pt x="220247" y="71460"/>
                </a:lnTo>
                <a:lnTo>
                  <a:pt x="219221" y="77949"/>
                </a:lnTo>
                <a:lnTo>
                  <a:pt x="217267" y="83545"/>
                </a:lnTo>
                <a:lnTo>
                  <a:pt x="211710" y="93150"/>
                </a:lnTo>
                <a:lnTo>
                  <a:pt x="208450" y="98759"/>
                </a:lnTo>
                <a:lnTo>
                  <a:pt x="201441" y="111765"/>
                </a:lnTo>
                <a:lnTo>
                  <a:pt x="197794" y="117519"/>
                </a:lnTo>
                <a:lnTo>
                  <a:pt x="194092" y="122625"/>
                </a:lnTo>
                <a:lnTo>
                  <a:pt x="190355" y="127300"/>
                </a:lnTo>
                <a:lnTo>
                  <a:pt x="184053" y="134225"/>
                </a:lnTo>
                <a:lnTo>
                  <a:pt x="166891" y="152081"/>
                </a:lnTo>
                <a:lnTo>
                  <a:pt x="117606" y="201757"/>
                </a:lnTo>
                <a:lnTo>
                  <a:pt x="103804" y="216884"/>
                </a:lnTo>
                <a:lnTo>
                  <a:pt x="93332" y="229508"/>
                </a:lnTo>
                <a:lnTo>
                  <a:pt x="85081" y="240465"/>
                </a:lnTo>
                <a:lnTo>
                  <a:pt x="80851" y="247769"/>
                </a:lnTo>
                <a:lnTo>
                  <a:pt x="79300" y="252638"/>
                </a:lnTo>
                <a:lnTo>
                  <a:pt x="79537" y="255885"/>
                </a:lnTo>
                <a:lnTo>
                  <a:pt x="80964" y="259319"/>
                </a:lnTo>
                <a:lnTo>
                  <a:pt x="85937" y="266521"/>
                </a:lnTo>
                <a:lnTo>
                  <a:pt x="88994" y="273956"/>
                </a:lnTo>
                <a:lnTo>
                  <a:pt x="89809" y="277717"/>
                </a:lnTo>
                <a:lnTo>
                  <a:pt x="92893" y="280224"/>
                </a:lnTo>
                <a:lnTo>
                  <a:pt x="97488" y="281895"/>
                </a:lnTo>
                <a:lnTo>
                  <a:pt x="103092" y="283009"/>
                </a:lnTo>
                <a:lnTo>
                  <a:pt x="110638" y="285022"/>
                </a:lnTo>
                <a:lnTo>
                  <a:pt x="129182" y="290645"/>
                </a:lnTo>
                <a:lnTo>
                  <a:pt x="139461" y="292653"/>
                </a:lnTo>
                <a:lnTo>
                  <a:pt x="150124" y="293991"/>
                </a:lnTo>
                <a:lnTo>
                  <a:pt x="161043" y="294883"/>
                </a:lnTo>
                <a:lnTo>
                  <a:pt x="170862" y="296748"/>
                </a:lnTo>
                <a:lnTo>
                  <a:pt x="179948" y="299261"/>
                </a:lnTo>
                <a:lnTo>
                  <a:pt x="188545" y="302207"/>
                </a:lnTo>
                <a:lnTo>
                  <a:pt x="198087" y="304170"/>
                </a:lnTo>
                <a:lnTo>
                  <a:pt x="208258" y="305479"/>
                </a:lnTo>
                <a:lnTo>
                  <a:pt x="218848" y="306352"/>
                </a:lnTo>
                <a:lnTo>
                  <a:pt x="228449" y="306934"/>
                </a:lnTo>
                <a:lnTo>
                  <a:pt x="245889" y="307580"/>
                </a:lnTo>
                <a:lnTo>
                  <a:pt x="263920" y="307944"/>
                </a:lnTo>
                <a:lnTo>
                  <a:pt x="297180" y="30809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136"/>
          <p:cNvSpPr/>
          <p:nvPr/>
        </p:nvSpPr>
        <p:spPr>
          <a:xfrm>
            <a:off x="765810" y="4942604"/>
            <a:ext cx="274321" cy="18016"/>
          </a:xfrm>
          <a:custGeom>
            <a:avLst/>
            <a:gdLst/>
            <a:ahLst/>
            <a:cxnLst/>
            <a:rect l="0" t="0" r="0" b="0"/>
            <a:pathLst>
              <a:path w="274321" h="18016">
                <a:moveTo>
                  <a:pt x="0" y="6585"/>
                </a:moveTo>
                <a:lnTo>
                  <a:pt x="18203" y="518"/>
                </a:lnTo>
                <a:lnTo>
                  <a:pt x="26105" y="0"/>
                </a:lnTo>
                <a:lnTo>
                  <a:pt x="33913" y="925"/>
                </a:lnTo>
                <a:lnTo>
                  <a:pt x="41659" y="2812"/>
                </a:lnTo>
                <a:lnTo>
                  <a:pt x="51902" y="4070"/>
                </a:lnTo>
                <a:lnTo>
                  <a:pt x="63811" y="4908"/>
                </a:lnTo>
                <a:lnTo>
                  <a:pt x="76831" y="5468"/>
                </a:lnTo>
                <a:lnTo>
                  <a:pt x="111617" y="6089"/>
                </a:lnTo>
                <a:lnTo>
                  <a:pt x="171766" y="6487"/>
                </a:lnTo>
                <a:lnTo>
                  <a:pt x="188171" y="7790"/>
                </a:lnTo>
                <a:lnTo>
                  <a:pt x="274320" y="1801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137"/>
          <p:cNvSpPr/>
          <p:nvPr/>
        </p:nvSpPr>
        <p:spPr>
          <a:xfrm>
            <a:off x="1611630" y="4994909"/>
            <a:ext cx="285751" cy="9843"/>
          </a:xfrm>
          <a:custGeom>
            <a:avLst/>
            <a:gdLst/>
            <a:ahLst/>
            <a:cxnLst/>
            <a:rect l="0" t="0" r="0" b="0"/>
            <a:pathLst>
              <a:path w="285751" h="9843">
                <a:moveTo>
                  <a:pt x="0" y="0"/>
                </a:moveTo>
                <a:lnTo>
                  <a:pt x="63635" y="0"/>
                </a:lnTo>
                <a:lnTo>
                  <a:pt x="84333" y="1270"/>
                </a:lnTo>
                <a:lnTo>
                  <a:pt x="137811" y="6068"/>
                </a:lnTo>
                <a:lnTo>
                  <a:pt x="165534" y="7856"/>
                </a:lnTo>
                <a:lnTo>
                  <a:pt x="192906" y="9047"/>
                </a:lnTo>
                <a:lnTo>
                  <a:pt x="220044" y="9842"/>
                </a:lnTo>
                <a:lnTo>
                  <a:pt x="238136" y="9101"/>
                </a:lnTo>
                <a:lnTo>
                  <a:pt x="250197" y="7338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138"/>
          <p:cNvSpPr/>
          <p:nvPr/>
        </p:nvSpPr>
        <p:spPr>
          <a:xfrm>
            <a:off x="1811843" y="4823738"/>
            <a:ext cx="300916" cy="342622"/>
          </a:xfrm>
          <a:custGeom>
            <a:avLst/>
            <a:gdLst/>
            <a:ahLst/>
            <a:cxnLst/>
            <a:rect l="0" t="0" r="0" b="0"/>
            <a:pathLst>
              <a:path w="300916" h="342622">
                <a:moveTo>
                  <a:pt x="131257" y="22581"/>
                </a:moveTo>
                <a:lnTo>
                  <a:pt x="143392" y="10446"/>
                </a:lnTo>
                <a:lnTo>
                  <a:pt x="148237" y="6871"/>
                </a:lnTo>
                <a:lnTo>
                  <a:pt x="157007" y="2899"/>
                </a:lnTo>
                <a:lnTo>
                  <a:pt x="163663" y="1840"/>
                </a:lnTo>
                <a:lnTo>
                  <a:pt x="171911" y="1134"/>
                </a:lnTo>
                <a:lnTo>
                  <a:pt x="188695" y="349"/>
                </a:lnTo>
                <a:lnTo>
                  <a:pt x="200388" y="0"/>
                </a:lnTo>
                <a:lnTo>
                  <a:pt x="206554" y="1177"/>
                </a:lnTo>
                <a:lnTo>
                  <a:pt x="213205" y="3232"/>
                </a:lnTo>
                <a:lnTo>
                  <a:pt x="220179" y="5872"/>
                </a:lnTo>
                <a:lnTo>
                  <a:pt x="227368" y="8902"/>
                </a:lnTo>
                <a:lnTo>
                  <a:pt x="234701" y="12192"/>
                </a:lnTo>
                <a:lnTo>
                  <a:pt x="242129" y="15655"/>
                </a:lnTo>
                <a:lnTo>
                  <a:pt x="248352" y="19234"/>
                </a:lnTo>
                <a:lnTo>
                  <a:pt x="253770" y="22890"/>
                </a:lnTo>
                <a:lnTo>
                  <a:pt x="258652" y="26597"/>
                </a:lnTo>
                <a:lnTo>
                  <a:pt x="267464" y="30716"/>
                </a:lnTo>
                <a:lnTo>
                  <a:pt x="271591" y="31814"/>
                </a:lnTo>
                <a:lnTo>
                  <a:pt x="275613" y="35087"/>
                </a:lnTo>
                <a:lnTo>
                  <a:pt x="283468" y="45496"/>
                </a:lnTo>
                <a:lnTo>
                  <a:pt x="287806" y="55202"/>
                </a:lnTo>
                <a:lnTo>
                  <a:pt x="288963" y="59569"/>
                </a:lnTo>
                <a:lnTo>
                  <a:pt x="293635" y="74580"/>
                </a:lnTo>
                <a:lnTo>
                  <a:pt x="296659" y="83917"/>
                </a:lnTo>
                <a:lnTo>
                  <a:pt x="298675" y="93952"/>
                </a:lnTo>
                <a:lnTo>
                  <a:pt x="300019" y="104452"/>
                </a:lnTo>
                <a:lnTo>
                  <a:pt x="300915" y="115262"/>
                </a:lnTo>
                <a:lnTo>
                  <a:pt x="300242" y="125008"/>
                </a:lnTo>
                <a:lnTo>
                  <a:pt x="298524" y="134046"/>
                </a:lnTo>
                <a:lnTo>
                  <a:pt x="296108" y="142611"/>
                </a:lnTo>
                <a:lnTo>
                  <a:pt x="291958" y="152131"/>
                </a:lnTo>
                <a:lnTo>
                  <a:pt x="286651" y="162288"/>
                </a:lnTo>
                <a:lnTo>
                  <a:pt x="280572" y="172869"/>
                </a:lnTo>
                <a:lnTo>
                  <a:pt x="272710" y="183733"/>
                </a:lnTo>
                <a:lnTo>
                  <a:pt x="263659" y="194786"/>
                </a:lnTo>
                <a:lnTo>
                  <a:pt x="253815" y="205964"/>
                </a:lnTo>
                <a:lnTo>
                  <a:pt x="245982" y="215957"/>
                </a:lnTo>
                <a:lnTo>
                  <a:pt x="239490" y="225158"/>
                </a:lnTo>
                <a:lnTo>
                  <a:pt x="233892" y="233833"/>
                </a:lnTo>
                <a:lnTo>
                  <a:pt x="227620" y="240886"/>
                </a:lnTo>
                <a:lnTo>
                  <a:pt x="220899" y="246857"/>
                </a:lnTo>
                <a:lnTo>
                  <a:pt x="213878" y="252109"/>
                </a:lnTo>
                <a:lnTo>
                  <a:pt x="195917" y="264717"/>
                </a:lnTo>
                <a:lnTo>
                  <a:pt x="185794" y="271635"/>
                </a:lnTo>
                <a:lnTo>
                  <a:pt x="172695" y="277517"/>
                </a:lnTo>
                <a:lnTo>
                  <a:pt x="157612" y="282709"/>
                </a:lnTo>
                <a:lnTo>
                  <a:pt x="141207" y="287440"/>
                </a:lnTo>
                <a:lnTo>
                  <a:pt x="127730" y="291864"/>
                </a:lnTo>
                <a:lnTo>
                  <a:pt x="116206" y="296083"/>
                </a:lnTo>
                <a:lnTo>
                  <a:pt x="105983" y="300165"/>
                </a:lnTo>
                <a:lnTo>
                  <a:pt x="97897" y="301618"/>
                </a:lnTo>
                <a:lnTo>
                  <a:pt x="91237" y="301316"/>
                </a:lnTo>
                <a:lnTo>
                  <a:pt x="85527" y="299844"/>
                </a:lnTo>
                <a:lnTo>
                  <a:pt x="76640" y="298864"/>
                </a:lnTo>
                <a:lnTo>
                  <a:pt x="65636" y="298209"/>
                </a:lnTo>
                <a:lnTo>
                  <a:pt x="53219" y="297773"/>
                </a:lnTo>
                <a:lnTo>
                  <a:pt x="42402" y="296213"/>
                </a:lnTo>
                <a:lnTo>
                  <a:pt x="32650" y="293902"/>
                </a:lnTo>
                <a:lnTo>
                  <a:pt x="10884" y="287137"/>
                </a:lnTo>
                <a:lnTo>
                  <a:pt x="4521" y="282825"/>
                </a:lnTo>
                <a:lnTo>
                  <a:pt x="1046" y="279897"/>
                </a:lnTo>
                <a:lnTo>
                  <a:pt x="0" y="276675"/>
                </a:lnTo>
                <a:lnTo>
                  <a:pt x="572" y="273257"/>
                </a:lnTo>
                <a:lnTo>
                  <a:pt x="2223" y="269709"/>
                </a:lnTo>
                <a:lnTo>
                  <a:pt x="4594" y="267343"/>
                </a:lnTo>
                <a:lnTo>
                  <a:pt x="7445" y="265766"/>
                </a:lnTo>
                <a:lnTo>
                  <a:pt x="13999" y="264013"/>
                </a:lnTo>
                <a:lnTo>
                  <a:pt x="21146" y="263234"/>
                </a:lnTo>
                <a:lnTo>
                  <a:pt x="26099" y="263027"/>
                </a:lnTo>
                <a:lnTo>
                  <a:pt x="38377" y="262796"/>
                </a:lnTo>
                <a:lnTo>
                  <a:pt x="81935" y="262628"/>
                </a:lnTo>
                <a:lnTo>
                  <a:pt x="92025" y="265162"/>
                </a:lnTo>
                <a:lnTo>
                  <a:pt x="103832" y="269392"/>
                </a:lnTo>
                <a:lnTo>
                  <a:pt x="116784" y="274752"/>
                </a:lnTo>
                <a:lnTo>
                  <a:pt x="127958" y="278325"/>
                </a:lnTo>
                <a:lnTo>
                  <a:pt x="137948" y="280707"/>
                </a:lnTo>
                <a:lnTo>
                  <a:pt x="147147" y="282295"/>
                </a:lnTo>
                <a:lnTo>
                  <a:pt x="157090" y="285894"/>
                </a:lnTo>
                <a:lnTo>
                  <a:pt x="167529" y="290833"/>
                </a:lnTo>
                <a:lnTo>
                  <a:pt x="178298" y="296666"/>
                </a:lnTo>
                <a:lnTo>
                  <a:pt x="186748" y="301825"/>
                </a:lnTo>
                <a:lnTo>
                  <a:pt x="193651" y="306534"/>
                </a:lnTo>
                <a:lnTo>
                  <a:pt x="199523" y="310943"/>
                </a:lnTo>
                <a:lnTo>
                  <a:pt x="204707" y="315152"/>
                </a:lnTo>
                <a:lnTo>
                  <a:pt x="213855" y="323216"/>
                </a:lnTo>
                <a:lnTo>
                  <a:pt x="219342" y="327145"/>
                </a:lnTo>
                <a:lnTo>
                  <a:pt x="225540" y="331034"/>
                </a:lnTo>
                <a:lnTo>
                  <a:pt x="245557" y="34262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139"/>
          <p:cNvSpPr/>
          <p:nvPr/>
        </p:nvSpPr>
        <p:spPr>
          <a:xfrm>
            <a:off x="2205990" y="5029200"/>
            <a:ext cx="228600" cy="251245"/>
          </a:xfrm>
          <a:custGeom>
            <a:avLst/>
            <a:gdLst/>
            <a:ahLst/>
            <a:cxnLst/>
            <a:rect l="0" t="0" r="0" b="0"/>
            <a:pathLst>
              <a:path w="228600" h="251245">
                <a:moveTo>
                  <a:pt x="0" y="0"/>
                </a:moveTo>
                <a:lnTo>
                  <a:pt x="77766" y="0"/>
                </a:lnTo>
                <a:lnTo>
                  <a:pt x="91214" y="1270"/>
                </a:lnTo>
                <a:lnTo>
                  <a:pt x="129863" y="6067"/>
                </a:lnTo>
                <a:lnTo>
                  <a:pt x="147535" y="7855"/>
                </a:lnTo>
                <a:lnTo>
                  <a:pt x="163127" y="9046"/>
                </a:lnTo>
                <a:lnTo>
                  <a:pt x="197322" y="10959"/>
                </a:lnTo>
                <a:lnTo>
                  <a:pt x="201398" y="12386"/>
                </a:lnTo>
                <a:lnTo>
                  <a:pt x="205385" y="14607"/>
                </a:lnTo>
                <a:lnTo>
                  <a:pt x="214842" y="21229"/>
                </a:lnTo>
                <a:lnTo>
                  <a:pt x="214348" y="23043"/>
                </a:lnTo>
                <a:lnTo>
                  <a:pt x="210412" y="28444"/>
                </a:lnTo>
                <a:lnTo>
                  <a:pt x="204430" y="35078"/>
                </a:lnTo>
                <a:lnTo>
                  <a:pt x="201056" y="38625"/>
                </a:lnTo>
                <a:lnTo>
                  <a:pt x="198807" y="42260"/>
                </a:lnTo>
                <a:lnTo>
                  <a:pt x="196309" y="49685"/>
                </a:lnTo>
                <a:lnTo>
                  <a:pt x="193102" y="54713"/>
                </a:lnTo>
                <a:lnTo>
                  <a:pt x="188425" y="60605"/>
                </a:lnTo>
                <a:lnTo>
                  <a:pt x="182766" y="67073"/>
                </a:lnTo>
                <a:lnTo>
                  <a:pt x="173914" y="75195"/>
                </a:lnTo>
                <a:lnTo>
                  <a:pt x="162933" y="84420"/>
                </a:lnTo>
                <a:lnTo>
                  <a:pt x="150532" y="94380"/>
                </a:lnTo>
                <a:lnTo>
                  <a:pt x="140994" y="102290"/>
                </a:lnTo>
                <a:lnTo>
                  <a:pt x="133366" y="108833"/>
                </a:lnTo>
                <a:lnTo>
                  <a:pt x="127011" y="114465"/>
                </a:lnTo>
                <a:lnTo>
                  <a:pt x="116562" y="124110"/>
                </a:lnTo>
                <a:lnTo>
                  <a:pt x="111998" y="128459"/>
                </a:lnTo>
                <a:lnTo>
                  <a:pt x="105145" y="136439"/>
                </a:lnTo>
                <a:lnTo>
                  <a:pt x="96767" y="146839"/>
                </a:lnTo>
                <a:lnTo>
                  <a:pt x="87371" y="158853"/>
                </a:lnTo>
                <a:lnTo>
                  <a:pt x="79837" y="168132"/>
                </a:lnTo>
                <a:lnTo>
                  <a:pt x="73545" y="175588"/>
                </a:lnTo>
                <a:lnTo>
                  <a:pt x="68080" y="181828"/>
                </a:lnTo>
                <a:lnTo>
                  <a:pt x="64436" y="188528"/>
                </a:lnTo>
                <a:lnTo>
                  <a:pt x="62007" y="195536"/>
                </a:lnTo>
                <a:lnTo>
                  <a:pt x="58109" y="212896"/>
                </a:lnTo>
                <a:lnTo>
                  <a:pt x="57576" y="218657"/>
                </a:lnTo>
                <a:lnTo>
                  <a:pt x="57434" y="221971"/>
                </a:lnTo>
                <a:lnTo>
                  <a:pt x="58609" y="224180"/>
                </a:lnTo>
                <a:lnTo>
                  <a:pt x="60663" y="225654"/>
                </a:lnTo>
                <a:lnTo>
                  <a:pt x="63302" y="226636"/>
                </a:lnTo>
                <a:lnTo>
                  <a:pt x="69621" y="231113"/>
                </a:lnTo>
                <a:lnTo>
                  <a:pt x="73084" y="234086"/>
                </a:lnTo>
                <a:lnTo>
                  <a:pt x="76662" y="236067"/>
                </a:lnTo>
                <a:lnTo>
                  <a:pt x="80318" y="237388"/>
                </a:lnTo>
                <a:lnTo>
                  <a:pt x="84025" y="238268"/>
                </a:lnTo>
                <a:lnTo>
                  <a:pt x="87767" y="238855"/>
                </a:lnTo>
                <a:lnTo>
                  <a:pt x="91531" y="239247"/>
                </a:lnTo>
                <a:lnTo>
                  <a:pt x="95310" y="239507"/>
                </a:lnTo>
                <a:lnTo>
                  <a:pt x="100370" y="240951"/>
                </a:lnTo>
                <a:lnTo>
                  <a:pt x="106283" y="243184"/>
                </a:lnTo>
                <a:lnTo>
                  <a:pt x="112765" y="245943"/>
                </a:lnTo>
                <a:lnTo>
                  <a:pt x="119627" y="247781"/>
                </a:lnTo>
                <a:lnTo>
                  <a:pt x="126741" y="249008"/>
                </a:lnTo>
                <a:lnTo>
                  <a:pt x="134024" y="249825"/>
                </a:lnTo>
                <a:lnTo>
                  <a:pt x="141419" y="250369"/>
                </a:lnTo>
                <a:lnTo>
                  <a:pt x="148889" y="250733"/>
                </a:lnTo>
                <a:lnTo>
                  <a:pt x="165233" y="251137"/>
                </a:lnTo>
                <a:lnTo>
                  <a:pt x="174925" y="251244"/>
                </a:lnTo>
                <a:lnTo>
                  <a:pt x="228599" y="24002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140"/>
          <p:cNvSpPr/>
          <p:nvPr/>
        </p:nvSpPr>
        <p:spPr>
          <a:xfrm>
            <a:off x="2205990" y="5154929"/>
            <a:ext cx="297181" cy="45722"/>
          </a:xfrm>
          <a:custGeom>
            <a:avLst/>
            <a:gdLst/>
            <a:ahLst/>
            <a:cxnLst/>
            <a:rect l="0" t="0" r="0" b="0"/>
            <a:pathLst>
              <a:path w="297181" h="45722">
                <a:moveTo>
                  <a:pt x="0" y="0"/>
                </a:moveTo>
                <a:lnTo>
                  <a:pt x="61341" y="0"/>
                </a:lnTo>
                <a:lnTo>
                  <a:pt x="70104" y="1271"/>
                </a:lnTo>
                <a:lnTo>
                  <a:pt x="78486" y="3387"/>
                </a:lnTo>
                <a:lnTo>
                  <a:pt x="86614" y="6068"/>
                </a:lnTo>
                <a:lnTo>
                  <a:pt x="94572" y="7856"/>
                </a:lnTo>
                <a:lnTo>
                  <a:pt x="102418" y="9047"/>
                </a:lnTo>
                <a:lnTo>
                  <a:pt x="110189" y="9842"/>
                </a:lnTo>
                <a:lnTo>
                  <a:pt x="119179" y="11642"/>
                </a:lnTo>
                <a:lnTo>
                  <a:pt x="128982" y="14111"/>
                </a:lnTo>
                <a:lnTo>
                  <a:pt x="139328" y="17027"/>
                </a:lnTo>
                <a:lnTo>
                  <a:pt x="150035" y="18972"/>
                </a:lnTo>
                <a:lnTo>
                  <a:pt x="160983" y="20268"/>
                </a:lnTo>
                <a:lnTo>
                  <a:pt x="172092" y="21132"/>
                </a:lnTo>
                <a:lnTo>
                  <a:pt x="187118" y="24248"/>
                </a:lnTo>
                <a:lnTo>
                  <a:pt x="204755" y="28866"/>
                </a:lnTo>
                <a:lnTo>
                  <a:pt x="297180" y="4572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141"/>
          <p:cNvSpPr/>
          <p:nvPr/>
        </p:nvSpPr>
        <p:spPr>
          <a:xfrm>
            <a:off x="537905" y="5372262"/>
            <a:ext cx="260395" cy="494154"/>
          </a:xfrm>
          <a:custGeom>
            <a:avLst/>
            <a:gdLst/>
            <a:ahLst/>
            <a:cxnLst/>
            <a:rect l="0" t="0" r="0" b="0"/>
            <a:pathLst>
              <a:path w="260395" h="494154">
                <a:moveTo>
                  <a:pt x="170755" y="148427"/>
                </a:moveTo>
                <a:lnTo>
                  <a:pt x="196505" y="122677"/>
                </a:lnTo>
                <a:lnTo>
                  <a:pt x="199351" y="118561"/>
                </a:lnTo>
                <a:lnTo>
                  <a:pt x="204628" y="105429"/>
                </a:lnTo>
                <a:lnTo>
                  <a:pt x="210363" y="92911"/>
                </a:lnTo>
                <a:lnTo>
                  <a:pt x="213670" y="84746"/>
                </a:lnTo>
                <a:lnTo>
                  <a:pt x="217145" y="75493"/>
                </a:lnTo>
                <a:lnTo>
                  <a:pt x="220731" y="65514"/>
                </a:lnTo>
                <a:lnTo>
                  <a:pt x="223123" y="56322"/>
                </a:lnTo>
                <a:lnTo>
                  <a:pt x="224717" y="47654"/>
                </a:lnTo>
                <a:lnTo>
                  <a:pt x="225779" y="39335"/>
                </a:lnTo>
                <a:lnTo>
                  <a:pt x="225218" y="32519"/>
                </a:lnTo>
                <a:lnTo>
                  <a:pt x="223573" y="26705"/>
                </a:lnTo>
                <a:lnTo>
                  <a:pt x="221207" y="21559"/>
                </a:lnTo>
                <a:lnTo>
                  <a:pt x="218360" y="18129"/>
                </a:lnTo>
                <a:lnTo>
                  <a:pt x="215191" y="15842"/>
                </a:lnTo>
                <a:lnTo>
                  <a:pt x="211809" y="14317"/>
                </a:lnTo>
                <a:lnTo>
                  <a:pt x="194913" y="6103"/>
                </a:lnTo>
                <a:lnTo>
                  <a:pt x="188130" y="4014"/>
                </a:lnTo>
                <a:lnTo>
                  <a:pt x="181068" y="2622"/>
                </a:lnTo>
                <a:lnTo>
                  <a:pt x="173821" y="1694"/>
                </a:lnTo>
                <a:lnTo>
                  <a:pt x="167719" y="1075"/>
                </a:lnTo>
                <a:lnTo>
                  <a:pt x="162381" y="663"/>
                </a:lnTo>
                <a:lnTo>
                  <a:pt x="157552" y="388"/>
                </a:lnTo>
                <a:lnTo>
                  <a:pt x="145413" y="82"/>
                </a:lnTo>
                <a:lnTo>
                  <a:pt x="138621" y="0"/>
                </a:lnTo>
                <a:lnTo>
                  <a:pt x="131552" y="1216"/>
                </a:lnTo>
                <a:lnTo>
                  <a:pt x="124299" y="3297"/>
                </a:lnTo>
                <a:lnTo>
                  <a:pt x="116924" y="5953"/>
                </a:lnTo>
                <a:lnTo>
                  <a:pt x="109468" y="7725"/>
                </a:lnTo>
                <a:lnTo>
                  <a:pt x="101957" y="8906"/>
                </a:lnTo>
                <a:lnTo>
                  <a:pt x="94409" y="9693"/>
                </a:lnTo>
                <a:lnTo>
                  <a:pt x="88108" y="11488"/>
                </a:lnTo>
                <a:lnTo>
                  <a:pt x="82637" y="13954"/>
                </a:lnTo>
                <a:lnTo>
                  <a:pt x="77719" y="16869"/>
                </a:lnTo>
                <a:lnTo>
                  <a:pt x="62096" y="26880"/>
                </a:lnTo>
                <a:lnTo>
                  <a:pt x="52595" y="33106"/>
                </a:lnTo>
                <a:lnTo>
                  <a:pt x="44992" y="38526"/>
                </a:lnTo>
                <a:lnTo>
                  <a:pt x="38653" y="43410"/>
                </a:lnTo>
                <a:lnTo>
                  <a:pt x="33157" y="47936"/>
                </a:lnTo>
                <a:lnTo>
                  <a:pt x="28223" y="52223"/>
                </a:lnTo>
                <a:lnTo>
                  <a:pt x="23663" y="56351"/>
                </a:lnTo>
                <a:lnTo>
                  <a:pt x="15211" y="64325"/>
                </a:lnTo>
                <a:lnTo>
                  <a:pt x="7221" y="72102"/>
                </a:lnTo>
                <a:lnTo>
                  <a:pt x="4582" y="75953"/>
                </a:lnTo>
                <a:lnTo>
                  <a:pt x="1650" y="83620"/>
                </a:lnTo>
                <a:lnTo>
                  <a:pt x="0" y="95076"/>
                </a:lnTo>
                <a:lnTo>
                  <a:pt x="1038" y="98890"/>
                </a:lnTo>
                <a:lnTo>
                  <a:pt x="5578" y="106514"/>
                </a:lnTo>
                <a:lnTo>
                  <a:pt x="11830" y="114136"/>
                </a:lnTo>
                <a:lnTo>
                  <a:pt x="15275" y="117947"/>
                </a:lnTo>
                <a:lnTo>
                  <a:pt x="20111" y="121757"/>
                </a:lnTo>
                <a:lnTo>
                  <a:pt x="25876" y="125567"/>
                </a:lnTo>
                <a:lnTo>
                  <a:pt x="32259" y="129377"/>
                </a:lnTo>
                <a:lnTo>
                  <a:pt x="39054" y="131917"/>
                </a:lnTo>
                <a:lnTo>
                  <a:pt x="46124" y="133611"/>
                </a:lnTo>
                <a:lnTo>
                  <a:pt x="53378" y="134739"/>
                </a:lnTo>
                <a:lnTo>
                  <a:pt x="60753" y="135492"/>
                </a:lnTo>
                <a:lnTo>
                  <a:pt x="68210" y="135994"/>
                </a:lnTo>
                <a:lnTo>
                  <a:pt x="75722" y="136328"/>
                </a:lnTo>
                <a:lnTo>
                  <a:pt x="90841" y="136700"/>
                </a:lnTo>
                <a:lnTo>
                  <a:pt x="98429" y="136799"/>
                </a:lnTo>
                <a:lnTo>
                  <a:pt x="108568" y="135595"/>
                </a:lnTo>
                <a:lnTo>
                  <a:pt x="120407" y="133523"/>
                </a:lnTo>
                <a:lnTo>
                  <a:pt x="133379" y="130871"/>
                </a:lnTo>
                <a:lnTo>
                  <a:pt x="143298" y="127833"/>
                </a:lnTo>
                <a:lnTo>
                  <a:pt x="151180" y="124538"/>
                </a:lnTo>
                <a:lnTo>
                  <a:pt x="164595" y="117490"/>
                </a:lnTo>
                <a:lnTo>
                  <a:pt x="179024" y="110124"/>
                </a:lnTo>
                <a:lnTo>
                  <a:pt x="185157" y="107652"/>
                </a:lnTo>
                <a:lnTo>
                  <a:pt x="190516" y="106004"/>
                </a:lnTo>
                <a:lnTo>
                  <a:pt x="195359" y="104905"/>
                </a:lnTo>
                <a:lnTo>
                  <a:pt x="201128" y="101633"/>
                </a:lnTo>
                <a:lnTo>
                  <a:pt x="207513" y="96911"/>
                </a:lnTo>
                <a:lnTo>
                  <a:pt x="214310" y="91223"/>
                </a:lnTo>
                <a:lnTo>
                  <a:pt x="220112" y="87431"/>
                </a:lnTo>
                <a:lnTo>
                  <a:pt x="225249" y="84904"/>
                </a:lnTo>
                <a:lnTo>
                  <a:pt x="229944" y="83218"/>
                </a:lnTo>
                <a:lnTo>
                  <a:pt x="234345" y="80824"/>
                </a:lnTo>
                <a:lnTo>
                  <a:pt x="238548" y="77959"/>
                </a:lnTo>
                <a:lnTo>
                  <a:pt x="242620" y="74778"/>
                </a:lnTo>
                <a:lnTo>
                  <a:pt x="245335" y="70118"/>
                </a:lnTo>
                <a:lnTo>
                  <a:pt x="248351" y="58166"/>
                </a:lnTo>
                <a:lnTo>
                  <a:pt x="250426" y="53964"/>
                </a:lnTo>
                <a:lnTo>
                  <a:pt x="253079" y="51161"/>
                </a:lnTo>
                <a:lnTo>
                  <a:pt x="256117" y="49293"/>
                </a:lnTo>
                <a:lnTo>
                  <a:pt x="258143" y="49318"/>
                </a:lnTo>
                <a:lnTo>
                  <a:pt x="259494" y="50605"/>
                </a:lnTo>
                <a:lnTo>
                  <a:pt x="260394" y="52732"/>
                </a:lnTo>
                <a:lnTo>
                  <a:pt x="259724" y="56691"/>
                </a:lnTo>
                <a:lnTo>
                  <a:pt x="255593" y="67862"/>
                </a:lnTo>
                <a:lnTo>
                  <a:pt x="253984" y="75667"/>
                </a:lnTo>
                <a:lnTo>
                  <a:pt x="252911" y="84680"/>
                </a:lnTo>
                <a:lnTo>
                  <a:pt x="252195" y="94500"/>
                </a:lnTo>
                <a:lnTo>
                  <a:pt x="250448" y="103585"/>
                </a:lnTo>
                <a:lnTo>
                  <a:pt x="248014" y="112183"/>
                </a:lnTo>
                <a:lnTo>
                  <a:pt x="245121" y="120455"/>
                </a:lnTo>
                <a:lnTo>
                  <a:pt x="243192" y="132319"/>
                </a:lnTo>
                <a:lnTo>
                  <a:pt x="241906" y="146578"/>
                </a:lnTo>
                <a:lnTo>
                  <a:pt x="241049" y="162435"/>
                </a:lnTo>
                <a:lnTo>
                  <a:pt x="237938" y="181895"/>
                </a:lnTo>
                <a:lnTo>
                  <a:pt x="233323" y="203760"/>
                </a:lnTo>
                <a:lnTo>
                  <a:pt x="207667" y="308794"/>
                </a:lnTo>
                <a:lnTo>
                  <a:pt x="202983" y="330268"/>
                </a:lnTo>
                <a:lnTo>
                  <a:pt x="199860" y="347125"/>
                </a:lnTo>
                <a:lnTo>
                  <a:pt x="197778" y="360902"/>
                </a:lnTo>
                <a:lnTo>
                  <a:pt x="195120" y="372628"/>
                </a:lnTo>
                <a:lnTo>
                  <a:pt x="192079" y="382984"/>
                </a:lnTo>
                <a:lnTo>
                  <a:pt x="188781" y="392429"/>
                </a:lnTo>
                <a:lnTo>
                  <a:pt x="186582" y="401265"/>
                </a:lnTo>
                <a:lnTo>
                  <a:pt x="185116" y="409696"/>
                </a:lnTo>
                <a:lnTo>
                  <a:pt x="184139" y="417856"/>
                </a:lnTo>
                <a:lnTo>
                  <a:pt x="182218" y="427107"/>
                </a:lnTo>
                <a:lnTo>
                  <a:pt x="179667" y="437084"/>
                </a:lnTo>
                <a:lnTo>
                  <a:pt x="176696" y="447545"/>
                </a:lnTo>
                <a:lnTo>
                  <a:pt x="173395" y="462555"/>
                </a:lnTo>
                <a:lnTo>
                  <a:pt x="171276" y="476472"/>
                </a:lnTo>
                <a:lnTo>
                  <a:pt x="170909" y="491018"/>
                </a:lnTo>
                <a:lnTo>
                  <a:pt x="170823" y="494153"/>
                </a:lnTo>
                <a:lnTo>
                  <a:pt x="170755" y="49132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142"/>
          <p:cNvSpPr/>
          <p:nvPr/>
        </p:nvSpPr>
        <p:spPr>
          <a:xfrm>
            <a:off x="880110" y="5577839"/>
            <a:ext cx="285751" cy="34291"/>
          </a:xfrm>
          <a:custGeom>
            <a:avLst/>
            <a:gdLst/>
            <a:ahLst/>
            <a:cxnLst/>
            <a:rect l="0" t="0" r="0" b="0"/>
            <a:pathLst>
              <a:path w="285751" h="34291">
                <a:moveTo>
                  <a:pt x="0" y="0"/>
                </a:moveTo>
                <a:lnTo>
                  <a:pt x="30338" y="0"/>
                </a:lnTo>
                <a:lnTo>
                  <a:pt x="46896" y="1270"/>
                </a:lnTo>
                <a:lnTo>
                  <a:pt x="65553" y="3387"/>
                </a:lnTo>
                <a:lnTo>
                  <a:pt x="85612" y="6068"/>
                </a:lnTo>
                <a:lnTo>
                  <a:pt x="180589" y="15909"/>
                </a:lnTo>
                <a:lnTo>
                  <a:pt x="223348" y="19771"/>
                </a:lnTo>
                <a:lnTo>
                  <a:pt x="246586" y="21487"/>
                </a:lnTo>
                <a:lnTo>
                  <a:pt x="261147" y="22250"/>
                </a:lnTo>
                <a:lnTo>
                  <a:pt x="271852" y="22589"/>
                </a:lnTo>
                <a:lnTo>
                  <a:pt x="285750" y="342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143"/>
          <p:cNvSpPr/>
          <p:nvPr/>
        </p:nvSpPr>
        <p:spPr>
          <a:xfrm>
            <a:off x="880110" y="5715000"/>
            <a:ext cx="285751" cy="45720"/>
          </a:xfrm>
          <a:custGeom>
            <a:avLst/>
            <a:gdLst/>
            <a:ahLst/>
            <a:cxnLst/>
            <a:rect l="0" t="0" r="0" b="0"/>
            <a:pathLst>
              <a:path w="285751" h="45720">
                <a:moveTo>
                  <a:pt x="0" y="0"/>
                </a:moveTo>
                <a:lnTo>
                  <a:pt x="18203" y="0"/>
                </a:lnTo>
                <a:lnTo>
                  <a:pt x="26105" y="1270"/>
                </a:lnTo>
                <a:lnTo>
                  <a:pt x="33913" y="3386"/>
                </a:lnTo>
                <a:lnTo>
                  <a:pt x="41659" y="6067"/>
                </a:lnTo>
                <a:lnTo>
                  <a:pt x="53172" y="9125"/>
                </a:lnTo>
                <a:lnTo>
                  <a:pt x="82899" y="15908"/>
                </a:lnTo>
                <a:lnTo>
                  <a:pt x="97176" y="19495"/>
                </a:lnTo>
                <a:lnTo>
                  <a:pt x="110504" y="23157"/>
                </a:lnTo>
                <a:lnTo>
                  <a:pt x="123199" y="26867"/>
                </a:lnTo>
                <a:lnTo>
                  <a:pt x="135473" y="29342"/>
                </a:lnTo>
                <a:lnTo>
                  <a:pt x="147465" y="30991"/>
                </a:lnTo>
                <a:lnTo>
                  <a:pt x="159270" y="32091"/>
                </a:lnTo>
                <a:lnTo>
                  <a:pt x="196093" y="36699"/>
                </a:lnTo>
                <a:lnTo>
                  <a:pt x="234472" y="41710"/>
                </a:lnTo>
                <a:lnTo>
                  <a:pt x="246485" y="43047"/>
                </a:lnTo>
                <a:lnTo>
                  <a:pt x="255763" y="43938"/>
                </a:lnTo>
                <a:lnTo>
                  <a:pt x="263219" y="44532"/>
                </a:lnTo>
                <a:lnTo>
                  <a:pt x="269459" y="44927"/>
                </a:lnTo>
                <a:lnTo>
                  <a:pt x="285750" y="4571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144"/>
          <p:cNvSpPr/>
          <p:nvPr/>
        </p:nvSpPr>
        <p:spPr>
          <a:xfrm>
            <a:off x="1236282" y="5441216"/>
            <a:ext cx="329629" cy="433804"/>
          </a:xfrm>
          <a:custGeom>
            <a:avLst/>
            <a:gdLst/>
            <a:ahLst/>
            <a:cxnLst/>
            <a:rect l="0" t="0" r="0" b="0"/>
            <a:pathLst>
              <a:path w="329629" h="433804">
                <a:moveTo>
                  <a:pt x="43878" y="45184"/>
                </a:moveTo>
                <a:lnTo>
                  <a:pt x="56013" y="33048"/>
                </a:lnTo>
                <a:lnTo>
                  <a:pt x="62128" y="28203"/>
                </a:lnTo>
                <a:lnTo>
                  <a:pt x="68745" y="23703"/>
                </a:lnTo>
                <a:lnTo>
                  <a:pt x="75696" y="19433"/>
                </a:lnTo>
                <a:lnTo>
                  <a:pt x="81599" y="16587"/>
                </a:lnTo>
                <a:lnTo>
                  <a:pt x="97247" y="11310"/>
                </a:lnTo>
                <a:lnTo>
                  <a:pt x="103587" y="8631"/>
                </a:lnTo>
                <a:lnTo>
                  <a:pt x="110354" y="5575"/>
                </a:lnTo>
                <a:lnTo>
                  <a:pt x="119945" y="3538"/>
                </a:lnTo>
                <a:lnTo>
                  <a:pt x="131419" y="2180"/>
                </a:lnTo>
                <a:lnTo>
                  <a:pt x="144149" y="1275"/>
                </a:lnTo>
                <a:lnTo>
                  <a:pt x="165066" y="268"/>
                </a:lnTo>
                <a:lnTo>
                  <a:pt x="174200" y="0"/>
                </a:lnTo>
                <a:lnTo>
                  <a:pt x="184099" y="1091"/>
                </a:lnTo>
                <a:lnTo>
                  <a:pt x="194509" y="3089"/>
                </a:lnTo>
                <a:lnTo>
                  <a:pt x="205258" y="5690"/>
                </a:lnTo>
                <a:lnTo>
                  <a:pt x="214965" y="8695"/>
                </a:lnTo>
                <a:lnTo>
                  <a:pt x="223976" y="11968"/>
                </a:lnTo>
                <a:lnTo>
                  <a:pt x="232523" y="15419"/>
                </a:lnTo>
                <a:lnTo>
                  <a:pt x="240761" y="18991"/>
                </a:lnTo>
                <a:lnTo>
                  <a:pt x="256688" y="26346"/>
                </a:lnTo>
                <a:lnTo>
                  <a:pt x="263221" y="30085"/>
                </a:lnTo>
                <a:lnTo>
                  <a:pt x="268847" y="33847"/>
                </a:lnTo>
                <a:lnTo>
                  <a:pt x="273867" y="37626"/>
                </a:lnTo>
                <a:lnTo>
                  <a:pt x="279754" y="43955"/>
                </a:lnTo>
                <a:lnTo>
                  <a:pt x="286218" y="51985"/>
                </a:lnTo>
                <a:lnTo>
                  <a:pt x="293068" y="61148"/>
                </a:lnTo>
                <a:lnTo>
                  <a:pt x="298905" y="69796"/>
                </a:lnTo>
                <a:lnTo>
                  <a:pt x="304066" y="78102"/>
                </a:lnTo>
                <a:lnTo>
                  <a:pt x="308776" y="86179"/>
                </a:lnTo>
                <a:lnTo>
                  <a:pt x="313187" y="96644"/>
                </a:lnTo>
                <a:lnTo>
                  <a:pt x="317397" y="108701"/>
                </a:lnTo>
                <a:lnTo>
                  <a:pt x="321474" y="121818"/>
                </a:lnTo>
                <a:lnTo>
                  <a:pt x="324192" y="133103"/>
                </a:lnTo>
                <a:lnTo>
                  <a:pt x="326004" y="143167"/>
                </a:lnTo>
                <a:lnTo>
                  <a:pt x="327212" y="152416"/>
                </a:lnTo>
                <a:lnTo>
                  <a:pt x="328017" y="161122"/>
                </a:lnTo>
                <a:lnTo>
                  <a:pt x="328554" y="169465"/>
                </a:lnTo>
                <a:lnTo>
                  <a:pt x="328912" y="177568"/>
                </a:lnTo>
                <a:lnTo>
                  <a:pt x="329309" y="196731"/>
                </a:lnTo>
                <a:lnTo>
                  <a:pt x="329416" y="207175"/>
                </a:lnTo>
                <a:lnTo>
                  <a:pt x="328216" y="216678"/>
                </a:lnTo>
                <a:lnTo>
                  <a:pt x="326147" y="225553"/>
                </a:lnTo>
                <a:lnTo>
                  <a:pt x="323497" y="234010"/>
                </a:lnTo>
                <a:lnTo>
                  <a:pt x="320461" y="242188"/>
                </a:lnTo>
                <a:lnTo>
                  <a:pt x="317166" y="250180"/>
                </a:lnTo>
                <a:lnTo>
                  <a:pt x="313700" y="258048"/>
                </a:lnTo>
                <a:lnTo>
                  <a:pt x="310119" y="267103"/>
                </a:lnTo>
                <a:lnTo>
                  <a:pt x="302754" y="287325"/>
                </a:lnTo>
                <a:lnTo>
                  <a:pt x="299012" y="295511"/>
                </a:lnTo>
                <a:lnTo>
                  <a:pt x="291467" y="307993"/>
                </a:lnTo>
                <a:lnTo>
                  <a:pt x="286407" y="314370"/>
                </a:lnTo>
                <a:lnTo>
                  <a:pt x="280494" y="321161"/>
                </a:lnTo>
                <a:lnTo>
                  <a:pt x="268421" y="334210"/>
                </a:lnTo>
                <a:lnTo>
                  <a:pt x="258821" y="344243"/>
                </a:lnTo>
                <a:lnTo>
                  <a:pt x="250673" y="349966"/>
                </a:lnTo>
                <a:lnTo>
                  <a:pt x="240161" y="356322"/>
                </a:lnTo>
                <a:lnTo>
                  <a:pt x="228073" y="363099"/>
                </a:lnTo>
                <a:lnTo>
                  <a:pt x="216205" y="368887"/>
                </a:lnTo>
                <a:lnTo>
                  <a:pt x="204482" y="374016"/>
                </a:lnTo>
                <a:lnTo>
                  <a:pt x="192858" y="378705"/>
                </a:lnTo>
                <a:lnTo>
                  <a:pt x="182568" y="383101"/>
                </a:lnTo>
                <a:lnTo>
                  <a:pt x="164361" y="391372"/>
                </a:lnTo>
                <a:lnTo>
                  <a:pt x="153410" y="394086"/>
                </a:lnTo>
                <a:lnTo>
                  <a:pt x="141029" y="395895"/>
                </a:lnTo>
                <a:lnTo>
                  <a:pt x="127695" y="397101"/>
                </a:lnTo>
                <a:lnTo>
                  <a:pt x="116266" y="396635"/>
                </a:lnTo>
                <a:lnTo>
                  <a:pt x="106106" y="395055"/>
                </a:lnTo>
                <a:lnTo>
                  <a:pt x="96794" y="392731"/>
                </a:lnTo>
                <a:lnTo>
                  <a:pt x="89315" y="391182"/>
                </a:lnTo>
                <a:lnTo>
                  <a:pt x="83059" y="390149"/>
                </a:lnTo>
                <a:lnTo>
                  <a:pt x="77619" y="389461"/>
                </a:lnTo>
                <a:lnTo>
                  <a:pt x="71452" y="387732"/>
                </a:lnTo>
                <a:lnTo>
                  <a:pt x="64800" y="385309"/>
                </a:lnTo>
                <a:lnTo>
                  <a:pt x="57826" y="382424"/>
                </a:lnTo>
                <a:lnTo>
                  <a:pt x="50637" y="377960"/>
                </a:lnTo>
                <a:lnTo>
                  <a:pt x="43304" y="372445"/>
                </a:lnTo>
                <a:lnTo>
                  <a:pt x="35875" y="366227"/>
                </a:lnTo>
                <a:lnTo>
                  <a:pt x="29652" y="360813"/>
                </a:lnTo>
                <a:lnTo>
                  <a:pt x="19352" y="351409"/>
                </a:lnTo>
                <a:lnTo>
                  <a:pt x="16097" y="347124"/>
                </a:lnTo>
                <a:lnTo>
                  <a:pt x="10246" y="335025"/>
                </a:lnTo>
                <a:lnTo>
                  <a:pt x="2304" y="323397"/>
                </a:lnTo>
                <a:lnTo>
                  <a:pt x="0" y="315731"/>
                </a:lnTo>
                <a:lnTo>
                  <a:pt x="656" y="311908"/>
                </a:lnTo>
                <a:lnTo>
                  <a:pt x="6377" y="300461"/>
                </a:lnTo>
                <a:lnTo>
                  <a:pt x="8161" y="292837"/>
                </a:lnTo>
                <a:lnTo>
                  <a:pt x="12340" y="285215"/>
                </a:lnTo>
                <a:lnTo>
                  <a:pt x="15233" y="281404"/>
                </a:lnTo>
                <a:lnTo>
                  <a:pt x="18431" y="278864"/>
                </a:lnTo>
                <a:lnTo>
                  <a:pt x="21833" y="277171"/>
                </a:lnTo>
                <a:lnTo>
                  <a:pt x="30270" y="274019"/>
                </a:lnTo>
                <a:lnTo>
                  <a:pt x="36076" y="271400"/>
                </a:lnTo>
                <a:lnTo>
                  <a:pt x="42487" y="268385"/>
                </a:lnTo>
                <a:lnTo>
                  <a:pt x="48030" y="266374"/>
                </a:lnTo>
                <a:lnTo>
                  <a:pt x="57576" y="264141"/>
                </a:lnTo>
                <a:lnTo>
                  <a:pt x="63170" y="264815"/>
                </a:lnTo>
                <a:lnTo>
                  <a:pt x="69439" y="266534"/>
                </a:lnTo>
                <a:lnTo>
                  <a:pt x="76159" y="268950"/>
                </a:lnTo>
                <a:lnTo>
                  <a:pt x="81908" y="271831"/>
                </a:lnTo>
                <a:lnTo>
                  <a:pt x="91684" y="278420"/>
                </a:lnTo>
                <a:lnTo>
                  <a:pt x="101148" y="283224"/>
                </a:lnTo>
                <a:lnTo>
                  <a:pt x="113808" y="288967"/>
                </a:lnTo>
                <a:lnTo>
                  <a:pt x="128598" y="295336"/>
                </a:lnTo>
                <a:lnTo>
                  <a:pt x="144808" y="304661"/>
                </a:lnTo>
                <a:lnTo>
                  <a:pt x="161964" y="315959"/>
                </a:lnTo>
                <a:lnTo>
                  <a:pt x="179752" y="328570"/>
                </a:lnTo>
                <a:lnTo>
                  <a:pt x="194151" y="338248"/>
                </a:lnTo>
                <a:lnTo>
                  <a:pt x="206290" y="345970"/>
                </a:lnTo>
                <a:lnTo>
                  <a:pt x="216922" y="352388"/>
                </a:lnTo>
                <a:lnTo>
                  <a:pt x="226551" y="357936"/>
                </a:lnTo>
                <a:lnTo>
                  <a:pt x="244022" y="367488"/>
                </a:lnTo>
                <a:lnTo>
                  <a:pt x="257317" y="376893"/>
                </a:lnTo>
                <a:lnTo>
                  <a:pt x="273801" y="389513"/>
                </a:lnTo>
                <a:lnTo>
                  <a:pt x="329628" y="43380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145"/>
          <p:cNvSpPr/>
          <p:nvPr/>
        </p:nvSpPr>
        <p:spPr>
          <a:xfrm>
            <a:off x="1623060" y="5555119"/>
            <a:ext cx="331471" cy="296843"/>
          </a:xfrm>
          <a:custGeom>
            <a:avLst/>
            <a:gdLst/>
            <a:ahLst/>
            <a:cxnLst/>
            <a:rect l="0" t="0" r="0" b="0"/>
            <a:pathLst>
              <a:path w="331471" h="296843">
                <a:moveTo>
                  <a:pt x="0" y="11290"/>
                </a:moveTo>
                <a:lnTo>
                  <a:pt x="12135" y="5223"/>
                </a:lnTo>
                <a:lnTo>
                  <a:pt x="21480" y="2244"/>
                </a:lnTo>
                <a:lnTo>
                  <a:pt x="31136" y="920"/>
                </a:lnTo>
                <a:lnTo>
                  <a:pt x="37267" y="567"/>
                </a:lnTo>
                <a:lnTo>
                  <a:pt x="49583" y="174"/>
                </a:lnTo>
                <a:lnTo>
                  <a:pt x="59290" y="0"/>
                </a:lnTo>
                <a:lnTo>
                  <a:pt x="75087" y="2494"/>
                </a:lnTo>
                <a:lnTo>
                  <a:pt x="126505" y="12038"/>
                </a:lnTo>
                <a:lnTo>
                  <a:pt x="149107" y="15599"/>
                </a:lnTo>
                <a:lnTo>
                  <a:pt x="167984" y="17972"/>
                </a:lnTo>
                <a:lnTo>
                  <a:pt x="196579" y="20610"/>
                </a:lnTo>
                <a:lnTo>
                  <a:pt x="213522" y="21782"/>
                </a:lnTo>
                <a:lnTo>
                  <a:pt x="219818" y="23365"/>
                </a:lnTo>
                <a:lnTo>
                  <a:pt x="225285" y="25690"/>
                </a:lnTo>
                <a:lnTo>
                  <a:pt x="230200" y="28510"/>
                </a:lnTo>
                <a:lnTo>
                  <a:pt x="232206" y="31660"/>
                </a:lnTo>
                <a:lnTo>
                  <a:pt x="232274" y="35030"/>
                </a:lnTo>
                <a:lnTo>
                  <a:pt x="228963" y="43432"/>
                </a:lnTo>
                <a:lnTo>
                  <a:pt x="223258" y="55632"/>
                </a:lnTo>
                <a:lnTo>
                  <a:pt x="218688" y="62441"/>
                </a:lnTo>
                <a:lnTo>
                  <a:pt x="213102" y="69521"/>
                </a:lnTo>
                <a:lnTo>
                  <a:pt x="206838" y="76781"/>
                </a:lnTo>
                <a:lnTo>
                  <a:pt x="201392" y="82891"/>
                </a:lnTo>
                <a:lnTo>
                  <a:pt x="191954" y="93066"/>
                </a:lnTo>
                <a:lnTo>
                  <a:pt x="186389" y="100097"/>
                </a:lnTo>
                <a:lnTo>
                  <a:pt x="180139" y="108595"/>
                </a:lnTo>
                <a:lnTo>
                  <a:pt x="173433" y="118071"/>
                </a:lnTo>
                <a:lnTo>
                  <a:pt x="166422" y="125657"/>
                </a:lnTo>
                <a:lnTo>
                  <a:pt x="159208" y="131985"/>
                </a:lnTo>
                <a:lnTo>
                  <a:pt x="151858" y="137473"/>
                </a:lnTo>
                <a:lnTo>
                  <a:pt x="143149" y="144942"/>
                </a:lnTo>
                <a:lnTo>
                  <a:pt x="133532" y="153732"/>
                </a:lnTo>
                <a:lnTo>
                  <a:pt x="102859" y="183078"/>
                </a:lnTo>
                <a:lnTo>
                  <a:pt x="97782" y="189316"/>
                </a:lnTo>
                <a:lnTo>
                  <a:pt x="93128" y="196014"/>
                </a:lnTo>
                <a:lnTo>
                  <a:pt x="88755" y="203019"/>
                </a:lnTo>
                <a:lnTo>
                  <a:pt x="83300" y="212770"/>
                </a:lnTo>
                <a:lnTo>
                  <a:pt x="70465" y="237151"/>
                </a:lnTo>
                <a:lnTo>
                  <a:pt x="64757" y="245684"/>
                </a:lnTo>
                <a:lnTo>
                  <a:pt x="59681" y="251373"/>
                </a:lnTo>
                <a:lnTo>
                  <a:pt x="55027" y="255165"/>
                </a:lnTo>
                <a:lnTo>
                  <a:pt x="51925" y="258964"/>
                </a:lnTo>
                <a:lnTo>
                  <a:pt x="49856" y="262766"/>
                </a:lnTo>
                <a:lnTo>
                  <a:pt x="48477" y="266570"/>
                </a:lnTo>
                <a:lnTo>
                  <a:pt x="43559" y="274185"/>
                </a:lnTo>
                <a:lnTo>
                  <a:pt x="40469" y="277993"/>
                </a:lnTo>
                <a:lnTo>
                  <a:pt x="39679" y="281803"/>
                </a:lnTo>
                <a:lnTo>
                  <a:pt x="40423" y="285612"/>
                </a:lnTo>
                <a:lnTo>
                  <a:pt x="44673" y="294783"/>
                </a:lnTo>
                <a:lnTo>
                  <a:pt x="46292" y="295535"/>
                </a:lnTo>
                <a:lnTo>
                  <a:pt x="54638" y="296595"/>
                </a:lnTo>
                <a:lnTo>
                  <a:pt x="61537" y="296842"/>
                </a:lnTo>
                <a:lnTo>
                  <a:pt x="67694" y="295638"/>
                </a:lnTo>
                <a:lnTo>
                  <a:pt x="75609" y="293566"/>
                </a:lnTo>
                <a:lnTo>
                  <a:pt x="84696" y="290914"/>
                </a:lnTo>
                <a:lnTo>
                  <a:pt x="92024" y="289146"/>
                </a:lnTo>
                <a:lnTo>
                  <a:pt x="98179" y="287968"/>
                </a:lnTo>
                <a:lnTo>
                  <a:pt x="103553" y="287182"/>
                </a:lnTo>
                <a:lnTo>
                  <a:pt x="109675" y="286658"/>
                </a:lnTo>
                <a:lnTo>
                  <a:pt x="116297" y="286309"/>
                </a:lnTo>
                <a:lnTo>
                  <a:pt x="130427" y="285921"/>
                </a:lnTo>
                <a:lnTo>
                  <a:pt x="331470" y="28561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146"/>
          <p:cNvSpPr/>
          <p:nvPr/>
        </p:nvSpPr>
        <p:spPr>
          <a:xfrm>
            <a:off x="1691640" y="5697298"/>
            <a:ext cx="240031" cy="40562"/>
          </a:xfrm>
          <a:custGeom>
            <a:avLst/>
            <a:gdLst/>
            <a:ahLst/>
            <a:cxnLst/>
            <a:rect l="0" t="0" r="0" b="0"/>
            <a:pathLst>
              <a:path w="240031" h="40562">
                <a:moveTo>
                  <a:pt x="0" y="17702"/>
                </a:moveTo>
                <a:lnTo>
                  <a:pt x="12135" y="11634"/>
                </a:lnTo>
                <a:lnTo>
                  <a:pt x="16980" y="9847"/>
                </a:lnTo>
                <a:lnTo>
                  <a:pt x="21480" y="8655"/>
                </a:lnTo>
                <a:lnTo>
                  <a:pt x="25750" y="7860"/>
                </a:lnTo>
                <a:lnTo>
                  <a:pt x="31136" y="6061"/>
                </a:lnTo>
                <a:lnTo>
                  <a:pt x="37267" y="3591"/>
                </a:lnTo>
                <a:lnTo>
                  <a:pt x="43895" y="674"/>
                </a:lnTo>
                <a:lnTo>
                  <a:pt x="52123" y="0"/>
                </a:lnTo>
                <a:lnTo>
                  <a:pt x="61419" y="820"/>
                </a:lnTo>
                <a:lnTo>
                  <a:pt x="71426" y="2637"/>
                </a:lnTo>
                <a:lnTo>
                  <a:pt x="80637" y="3849"/>
                </a:lnTo>
                <a:lnTo>
                  <a:pt x="89318" y="4656"/>
                </a:lnTo>
                <a:lnTo>
                  <a:pt x="97645" y="5195"/>
                </a:lnTo>
                <a:lnTo>
                  <a:pt x="109547" y="6824"/>
                </a:lnTo>
                <a:lnTo>
                  <a:pt x="139704" y="12020"/>
                </a:lnTo>
                <a:lnTo>
                  <a:pt x="152826" y="15184"/>
                </a:lnTo>
                <a:lnTo>
                  <a:pt x="164114" y="18563"/>
                </a:lnTo>
                <a:lnTo>
                  <a:pt x="174179" y="22086"/>
                </a:lnTo>
                <a:lnTo>
                  <a:pt x="185969" y="25704"/>
                </a:lnTo>
                <a:lnTo>
                  <a:pt x="240030" y="4056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147"/>
          <p:cNvSpPr/>
          <p:nvPr/>
        </p:nvSpPr>
        <p:spPr>
          <a:xfrm>
            <a:off x="1405890" y="5920739"/>
            <a:ext cx="720091" cy="68581"/>
          </a:xfrm>
          <a:custGeom>
            <a:avLst/>
            <a:gdLst/>
            <a:ahLst/>
            <a:cxnLst/>
            <a:rect l="0" t="0" r="0" b="0"/>
            <a:pathLst>
              <a:path w="720091" h="68581">
                <a:moveTo>
                  <a:pt x="720090" y="0"/>
                </a:moveTo>
                <a:lnTo>
                  <a:pt x="701886" y="6069"/>
                </a:lnTo>
                <a:lnTo>
                  <a:pt x="695254" y="7856"/>
                </a:lnTo>
                <a:lnTo>
                  <a:pt x="684498" y="9842"/>
                </a:lnTo>
                <a:lnTo>
                  <a:pt x="532437" y="26827"/>
                </a:lnTo>
                <a:lnTo>
                  <a:pt x="463688" y="33349"/>
                </a:lnTo>
                <a:lnTo>
                  <a:pt x="415210" y="39375"/>
                </a:lnTo>
                <a:lnTo>
                  <a:pt x="386026" y="40220"/>
                </a:lnTo>
                <a:lnTo>
                  <a:pt x="353871" y="39513"/>
                </a:lnTo>
                <a:lnTo>
                  <a:pt x="319734" y="37772"/>
                </a:lnTo>
                <a:lnTo>
                  <a:pt x="293166" y="37882"/>
                </a:lnTo>
                <a:lnTo>
                  <a:pt x="271644" y="39225"/>
                </a:lnTo>
                <a:lnTo>
                  <a:pt x="253486" y="41390"/>
                </a:lnTo>
                <a:lnTo>
                  <a:pt x="227410" y="42834"/>
                </a:lnTo>
                <a:lnTo>
                  <a:pt x="135396" y="44865"/>
                </a:lnTo>
                <a:lnTo>
                  <a:pt x="99969" y="45340"/>
                </a:lnTo>
                <a:lnTo>
                  <a:pt x="86966" y="46737"/>
                </a:lnTo>
                <a:lnTo>
                  <a:pt x="75757" y="48938"/>
                </a:lnTo>
                <a:lnTo>
                  <a:pt x="65745" y="51675"/>
                </a:lnTo>
                <a:lnTo>
                  <a:pt x="44460" y="58104"/>
                </a:lnTo>
                <a:lnTo>
                  <a:pt x="33450" y="61597"/>
                </a:lnTo>
                <a:lnTo>
                  <a:pt x="24840" y="63924"/>
                </a:lnTo>
                <a:lnTo>
                  <a:pt x="17830" y="65477"/>
                </a:lnTo>
                <a:lnTo>
                  <a:pt x="0" y="6858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148"/>
          <p:cNvSpPr/>
          <p:nvPr/>
        </p:nvSpPr>
        <p:spPr>
          <a:xfrm>
            <a:off x="1634490" y="6001029"/>
            <a:ext cx="342901" cy="262611"/>
          </a:xfrm>
          <a:custGeom>
            <a:avLst/>
            <a:gdLst/>
            <a:ahLst/>
            <a:cxnLst/>
            <a:rect l="0" t="0" r="0" b="0"/>
            <a:pathLst>
              <a:path w="342901" h="262611">
                <a:moveTo>
                  <a:pt x="0" y="22580"/>
                </a:moveTo>
                <a:lnTo>
                  <a:pt x="18203" y="10445"/>
                </a:lnTo>
                <a:lnTo>
                  <a:pt x="26105" y="6870"/>
                </a:lnTo>
                <a:lnTo>
                  <a:pt x="33913" y="4486"/>
                </a:lnTo>
                <a:lnTo>
                  <a:pt x="41659" y="2898"/>
                </a:lnTo>
                <a:lnTo>
                  <a:pt x="48092" y="1839"/>
                </a:lnTo>
                <a:lnTo>
                  <a:pt x="58627" y="662"/>
                </a:lnTo>
                <a:lnTo>
                  <a:pt x="64485" y="348"/>
                </a:lnTo>
                <a:lnTo>
                  <a:pt x="77766" y="0"/>
                </a:lnTo>
                <a:lnTo>
                  <a:pt x="84864" y="1176"/>
                </a:lnTo>
                <a:lnTo>
                  <a:pt x="92136" y="3231"/>
                </a:lnTo>
                <a:lnTo>
                  <a:pt x="99524" y="5871"/>
                </a:lnTo>
                <a:lnTo>
                  <a:pt x="109529" y="8901"/>
                </a:lnTo>
                <a:lnTo>
                  <a:pt x="134193" y="15654"/>
                </a:lnTo>
                <a:lnTo>
                  <a:pt x="145342" y="19232"/>
                </a:lnTo>
                <a:lnTo>
                  <a:pt x="155314" y="22889"/>
                </a:lnTo>
                <a:lnTo>
                  <a:pt x="164503" y="26596"/>
                </a:lnTo>
                <a:lnTo>
                  <a:pt x="173168" y="30337"/>
                </a:lnTo>
                <a:lnTo>
                  <a:pt x="189570" y="37881"/>
                </a:lnTo>
                <a:lnTo>
                  <a:pt x="196230" y="41671"/>
                </a:lnTo>
                <a:lnTo>
                  <a:pt x="201940" y="45468"/>
                </a:lnTo>
                <a:lnTo>
                  <a:pt x="207016" y="49268"/>
                </a:lnTo>
                <a:lnTo>
                  <a:pt x="212941" y="54343"/>
                </a:lnTo>
                <a:lnTo>
                  <a:pt x="219430" y="60265"/>
                </a:lnTo>
                <a:lnTo>
                  <a:pt x="226297" y="66754"/>
                </a:lnTo>
                <a:lnTo>
                  <a:pt x="229604" y="72349"/>
                </a:lnTo>
                <a:lnTo>
                  <a:pt x="230539" y="77349"/>
                </a:lnTo>
                <a:lnTo>
                  <a:pt x="229893" y="81953"/>
                </a:lnTo>
                <a:lnTo>
                  <a:pt x="229462" y="86292"/>
                </a:lnTo>
                <a:lnTo>
                  <a:pt x="229174" y="90455"/>
                </a:lnTo>
                <a:lnTo>
                  <a:pt x="228983" y="94501"/>
                </a:lnTo>
                <a:lnTo>
                  <a:pt x="226315" y="98467"/>
                </a:lnTo>
                <a:lnTo>
                  <a:pt x="216578" y="106261"/>
                </a:lnTo>
                <a:lnTo>
                  <a:pt x="207170" y="110572"/>
                </a:lnTo>
                <a:lnTo>
                  <a:pt x="197485" y="113758"/>
                </a:lnTo>
                <a:lnTo>
                  <a:pt x="191347" y="116385"/>
                </a:lnTo>
                <a:lnTo>
                  <a:pt x="184714" y="119407"/>
                </a:lnTo>
                <a:lnTo>
                  <a:pt x="171403" y="123962"/>
                </a:lnTo>
                <a:lnTo>
                  <a:pt x="85522" y="150671"/>
                </a:lnTo>
                <a:lnTo>
                  <a:pt x="73525" y="156233"/>
                </a:lnTo>
                <a:lnTo>
                  <a:pt x="62987" y="162483"/>
                </a:lnTo>
                <a:lnTo>
                  <a:pt x="53421" y="169188"/>
                </a:lnTo>
                <a:lnTo>
                  <a:pt x="45774" y="173659"/>
                </a:lnTo>
                <a:lnTo>
                  <a:pt x="39406" y="176640"/>
                </a:lnTo>
                <a:lnTo>
                  <a:pt x="28943" y="181221"/>
                </a:lnTo>
                <a:lnTo>
                  <a:pt x="20060" y="187491"/>
                </a:lnTo>
                <a:lnTo>
                  <a:pt x="18453" y="190941"/>
                </a:lnTo>
                <a:lnTo>
                  <a:pt x="18652" y="194510"/>
                </a:lnTo>
                <a:lnTo>
                  <a:pt x="22029" y="203298"/>
                </a:lnTo>
                <a:lnTo>
                  <a:pt x="28681" y="210887"/>
                </a:lnTo>
                <a:lnTo>
                  <a:pt x="33091" y="212888"/>
                </a:lnTo>
                <a:lnTo>
                  <a:pt x="38570" y="214223"/>
                </a:lnTo>
                <a:lnTo>
                  <a:pt x="44763" y="215112"/>
                </a:lnTo>
                <a:lnTo>
                  <a:pt x="51432" y="216975"/>
                </a:lnTo>
                <a:lnTo>
                  <a:pt x="58418" y="219487"/>
                </a:lnTo>
                <a:lnTo>
                  <a:pt x="65615" y="222432"/>
                </a:lnTo>
                <a:lnTo>
                  <a:pt x="72953" y="224394"/>
                </a:lnTo>
                <a:lnTo>
                  <a:pt x="80385" y="225703"/>
                </a:lnTo>
                <a:lnTo>
                  <a:pt x="87880" y="226576"/>
                </a:lnTo>
                <a:lnTo>
                  <a:pt x="96687" y="228427"/>
                </a:lnTo>
                <a:lnTo>
                  <a:pt x="106368" y="230932"/>
                </a:lnTo>
                <a:lnTo>
                  <a:pt x="116631" y="233871"/>
                </a:lnTo>
                <a:lnTo>
                  <a:pt x="126014" y="235831"/>
                </a:lnTo>
                <a:lnTo>
                  <a:pt x="134809" y="237138"/>
                </a:lnTo>
                <a:lnTo>
                  <a:pt x="143213" y="238008"/>
                </a:lnTo>
                <a:lnTo>
                  <a:pt x="152625" y="238589"/>
                </a:lnTo>
                <a:lnTo>
                  <a:pt x="173243" y="239234"/>
                </a:lnTo>
                <a:lnTo>
                  <a:pt x="184075" y="240676"/>
                </a:lnTo>
                <a:lnTo>
                  <a:pt x="195107" y="242908"/>
                </a:lnTo>
                <a:lnTo>
                  <a:pt x="206271" y="245665"/>
                </a:lnTo>
                <a:lnTo>
                  <a:pt x="216254" y="247504"/>
                </a:lnTo>
                <a:lnTo>
                  <a:pt x="225449" y="248729"/>
                </a:lnTo>
                <a:lnTo>
                  <a:pt x="234119" y="249546"/>
                </a:lnTo>
                <a:lnTo>
                  <a:pt x="242439" y="250090"/>
                </a:lnTo>
                <a:lnTo>
                  <a:pt x="250526" y="250454"/>
                </a:lnTo>
                <a:lnTo>
                  <a:pt x="266285" y="250857"/>
                </a:lnTo>
                <a:lnTo>
                  <a:pt x="281755" y="251037"/>
                </a:lnTo>
                <a:lnTo>
                  <a:pt x="290707" y="252354"/>
                </a:lnTo>
                <a:lnTo>
                  <a:pt x="300484" y="254503"/>
                </a:lnTo>
                <a:lnTo>
                  <a:pt x="342900" y="26261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149"/>
          <p:cNvSpPr/>
          <p:nvPr/>
        </p:nvSpPr>
        <p:spPr>
          <a:xfrm>
            <a:off x="434340" y="5978029"/>
            <a:ext cx="628651" cy="45581"/>
          </a:xfrm>
          <a:custGeom>
            <a:avLst/>
            <a:gdLst/>
            <a:ahLst/>
            <a:cxnLst/>
            <a:rect l="0" t="0" r="0" b="0"/>
            <a:pathLst>
              <a:path w="628651" h="45581">
                <a:moveTo>
                  <a:pt x="628650" y="11290"/>
                </a:moveTo>
                <a:lnTo>
                  <a:pt x="622582" y="5223"/>
                </a:lnTo>
                <a:lnTo>
                  <a:pt x="619524" y="3435"/>
                </a:lnTo>
                <a:lnTo>
                  <a:pt x="616216" y="2243"/>
                </a:lnTo>
                <a:lnTo>
                  <a:pt x="612741" y="1449"/>
                </a:lnTo>
                <a:lnTo>
                  <a:pt x="595332" y="566"/>
                </a:lnTo>
                <a:lnTo>
                  <a:pt x="556971" y="70"/>
                </a:lnTo>
                <a:lnTo>
                  <a:pt x="542764" y="0"/>
                </a:lnTo>
                <a:lnTo>
                  <a:pt x="525673" y="1223"/>
                </a:lnTo>
                <a:lnTo>
                  <a:pt x="506658" y="3309"/>
                </a:lnTo>
                <a:lnTo>
                  <a:pt x="486362" y="5970"/>
                </a:lnTo>
                <a:lnTo>
                  <a:pt x="469021" y="7744"/>
                </a:lnTo>
                <a:lnTo>
                  <a:pt x="453651" y="8925"/>
                </a:lnTo>
                <a:lnTo>
                  <a:pt x="439594" y="9714"/>
                </a:lnTo>
                <a:lnTo>
                  <a:pt x="165624" y="11152"/>
                </a:lnTo>
                <a:lnTo>
                  <a:pt x="144706" y="12468"/>
                </a:lnTo>
                <a:lnTo>
                  <a:pt x="126950" y="14615"/>
                </a:lnTo>
                <a:lnTo>
                  <a:pt x="111303" y="17317"/>
                </a:lnTo>
                <a:lnTo>
                  <a:pt x="98332" y="19118"/>
                </a:lnTo>
                <a:lnTo>
                  <a:pt x="87145" y="20319"/>
                </a:lnTo>
                <a:lnTo>
                  <a:pt x="77146" y="21119"/>
                </a:lnTo>
                <a:lnTo>
                  <a:pt x="69211" y="22923"/>
                </a:lnTo>
                <a:lnTo>
                  <a:pt x="62650" y="25396"/>
                </a:lnTo>
                <a:lnTo>
                  <a:pt x="43963" y="34943"/>
                </a:lnTo>
                <a:lnTo>
                  <a:pt x="0" y="4558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150"/>
          <p:cNvSpPr/>
          <p:nvPr/>
        </p:nvSpPr>
        <p:spPr>
          <a:xfrm>
            <a:off x="594360" y="6154211"/>
            <a:ext cx="502921" cy="269449"/>
          </a:xfrm>
          <a:custGeom>
            <a:avLst/>
            <a:gdLst/>
            <a:ahLst/>
            <a:cxnLst/>
            <a:rect l="0" t="0" r="0" b="0"/>
            <a:pathLst>
              <a:path w="502921" h="269449">
                <a:moveTo>
                  <a:pt x="0" y="17989"/>
                </a:moveTo>
                <a:lnTo>
                  <a:pt x="18203" y="11921"/>
                </a:lnTo>
                <a:lnTo>
                  <a:pt x="33913" y="8941"/>
                </a:lnTo>
                <a:lnTo>
                  <a:pt x="48092" y="7617"/>
                </a:lnTo>
                <a:lnTo>
                  <a:pt x="58628" y="7029"/>
                </a:lnTo>
                <a:lnTo>
                  <a:pt x="74316" y="6767"/>
                </a:lnTo>
                <a:lnTo>
                  <a:pt x="83834" y="6698"/>
                </a:lnTo>
                <a:lnTo>
                  <a:pt x="96529" y="5382"/>
                </a:lnTo>
                <a:lnTo>
                  <a:pt x="111343" y="3234"/>
                </a:lnTo>
                <a:lnTo>
                  <a:pt x="127568" y="532"/>
                </a:lnTo>
                <a:lnTo>
                  <a:pt x="142195" y="0"/>
                </a:lnTo>
                <a:lnTo>
                  <a:pt x="155757" y="917"/>
                </a:lnTo>
                <a:lnTo>
                  <a:pt x="168608" y="2798"/>
                </a:lnTo>
                <a:lnTo>
                  <a:pt x="180985" y="4051"/>
                </a:lnTo>
                <a:lnTo>
                  <a:pt x="193047" y="4887"/>
                </a:lnTo>
                <a:lnTo>
                  <a:pt x="204898" y="5444"/>
                </a:lnTo>
                <a:lnTo>
                  <a:pt x="234999" y="6063"/>
                </a:lnTo>
                <a:lnTo>
                  <a:pt x="251916" y="6228"/>
                </a:lnTo>
                <a:lnTo>
                  <a:pt x="265734" y="7608"/>
                </a:lnTo>
                <a:lnTo>
                  <a:pt x="277486" y="9798"/>
                </a:lnTo>
                <a:lnTo>
                  <a:pt x="287860" y="12529"/>
                </a:lnTo>
                <a:lnTo>
                  <a:pt x="297317" y="15618"/>
                </a:lnTo>
                <a:lnTo>
                  <a:pt x="306161" y="18948"/>
                </a:lnTo>
                <a:lnTo>
                  <a:pt x="321491" y="26035"/>
                </a:lnTo>
                <a:lnTo>
                  <a:pt x="332538" y="33418"/>
                </a:lnTo>
                <a:lnTo>
                  <a:pt x="341681" y="40933"/>
                </a:lnTo>
                <a:lnTo>
                  <a:pt x="345897" y="44715"/>
                </a:lnTo>
                <a:lnTo>
                  <a:pt x="348708" y="49776"/>
                </a:lnTo>
                <a:lnTo>
                  <a:pt x="350582" y="55690"/>
                </a:lnTo>
                <a:lnTo>
                  <a:pt x="351831" y="62173"/>
                </a:lnTo>
                <a:lnTo>
                  <a:pt x="351394" y="67765"/>
                </a:lnTo>
                <a:lnTo>
                  <a:pt x="349832" y="72763"/>
                </a:lnTo>
                <a:lnTo>
                  <a:pt x="347522" y="77364"/>
                </a:lnTo>
                <a:lnTo>
                  <a:pt x="343441" y="81702"/>
                </a:lnTo>
                <a:lnTo>
                  <a:pt x="332133" y="89909"/>
                </a:lnTo>
                <a:lnTo>
                  <a:pt x="311868" y="104563"/>
                </a:lnTo>
                <a:lnTo>
                  <a:pt x="299352" y="113805"/>
                </a:lnTo>
                <a:lnTo>
                  <a:pt x="283388" y="122506"/>
                </a:lnTo>
                <a:lnTo>
                  <a:pt x="265125" y="130847"/>
                </a:lnTo>
                <a:lnTo>
                  <a:pt x="245330" y="138947"/>
                </a:lnTo>
                <a:lnTo>
                  <a:pt x="227053" y="146888"/>
                </a:lnTo>
                <a:lnTo>
                  <a:pt x="193199" y="162483"/>
                </a:lnTo>
                <a:lnTo>
                  <a:pt x="157715" y="179476"/>
                </a:lnTo>
                <a:lnTo>
                  <a:pt x="145783" y="184067"/>
                </a:lnTo>
                <a:lnTo>
                  <a:pt x="132749" y="188397"/>
                </a:lnTo>
                <a:lnTo>
                  <a:pt x="118979" y="192555"/>
                </a:lnTo>
                <a:lnTo>
                  <a:pt x="108529" y="195326"/>
                </a:lnTo>
                <a:lnTo>
                  <a:pt x="93532" y="198405"/>
                </a:lnTo>
                <a:lnTo>
                  <a:pt x="87754" y="197957"/>
                </a:lnTo>
                <a:lnTo>
                  <a:pt x="82633" y="196387"/>
                </a:lnTo>
                <a:lnTo>
                  <a:pt x="77948" y="194071"/>
                </a:lnTo>
                <a:lnTo>
                  <a:pt x="62584" y="191497"/>
                </a:lnTo>
                <a:lnTo>
                  <a:pt x="53152" y="190811"/>
                </a:lnTo>
                <a:lnTo>
                  <a:pt x="39286" y="186662"/>
                </a:lnTo>
                <a:lnTo>
                  <a:pt x="28890" y="180584"/>
                </a:lnTo>
                <a:lnTo>
                  <a:pt x="20037" y="173650"/>
                </a:lnTo>
                <a:lnTo>
                  <a:pt x="11868" y="166335"/>
                </a:lnTo>
                <a:lnTo>
                  <a:pt x="7912" y="162606"/>
                </a:lnTo>
                <a:lnTo>
                  <a:pt x="5275" y="158850"/>
                </a:lnTo>
                <a:lnTo>
                  <a:pt x="2344" y="151290"/>
                </a:lnTo>
                <a:lnTo>
                  <a:pt x="1563" y="146226"/>
                </a:lnTo>
                <a:lnTo>
                  <a:pt x="1042" y="140310"/>
                </a:lnTo>
                <a:lnTo>
                  <a:pt x="463" y="128234"/>
                </a:lnTo>
                <a:lnTo>
                  <a:pt x="205" y="118633"/>
                </a:lnTo>
                <a:lnTo>
                  <a:pt x="1407" y="114295"/>
                </a:lnTo>
                <a:lnTo>
                  <a:pt x="6128" y="106088"/>
                </a:lnTo>
                <a:lnTo>
                  <a:pt x="12460" y="98207"/>
                </a:lnTo>
                <a:lnTo>
                  <a:pt x="19508" y="90472"/>
                </a:lnTo>
                <a:lnTo>
                  <a:pt x="32092" y="77409"/>
                </a:lnTo>
                <a:lnTo>
                  <a:pt x="46860" y="72761"/>
                </a:lnTo>
                <a:lnTo>
                  <a:pt x="57910" y="69743"/>
                </a:lnTo>
                <a:lnTo>
                  <a:pt x="73574" y="66391"/>
                </a:lnTo>
                <a:lnTo>
                  <a:pt x="84769" y="64901"/>
                </a:lnTo>
                <a:lnTo>
                  <a:pt x="99482" y="64062"/>
                </a:lnTo>
                <a:lnTo>
                  <a:pt x="112371" y="63865"/>
                </a:lnTo>
                <a:lnTo>
                  <a:pt x="118094" y="65083"/>
                </a:lnTo>
                <a:lnTo>
                  <a:pt x="127839" y="69823"/>
                </a:lnTo>
                <a:lnTo>
                  <a:pt x="146564" y="79549"/>
                </a:lnTo>
                <a:lnTo>
                  <a:pt x="199977" y="106490"/>
                </a:lnTo>
                <a:lnTo>
                  <a:pt x="213328" y="113819"/>
                </a:lnTo>
                <a:lnTo>
                  <a:pt x="226039" y="121245"/>
                </a:lnTo>
                <a:lnTo>
                  <a:pt x="238322" y="128737"/>
                </a:lnTo>
                <a:lnTo>
                  <a:pt x="247781" y="135001"/>
                </a:lnTo>
                <a:lnTo>
                  <a:pt x="255357" y="140447"/>
                </a:lnTo>
                <a:lnTo>
                  <a:pt x="261678" y="145347"/>
                </a:lnTo>
                <a:lnTo>
                  <a:pt x="269702" y="149884"/>
                </a:lnTo>
                <a:lnTo>
                  <a:pt x="278861" y="154179"/>
                </a:lnTo>
                <a:lnTo>
                  <a:pt x="288777" y="158312"/>
                </a:lnTo>
                <a:lnTo>
                  <a:pt x="297928" y="163608"/>
                </a:lnTo>
                <a:lnTo>
                  <a:pt x="306569" y="169678"/>
                </a:lnTo>
                <a:lnTo>
                  <a:pt x="314869" y="176265"/>
                </a:lnTo>
                <a:lnTo>
                  <a:pt x="322942" y="181925"/>
                </a:lnTo>
                <a:lnTo>
                  <a:pt x="330865" y="186970"/>
                </a:lnTo>
                <a:lnTo>
                  <a:pt x="338686" y="191603"/>
                </a:lnTo>
                <a:lnTo>
                  <a:pt x="347711" y="195961"/>
                </a:lnTo>
                <a:lnTo>
                  <a:pt x="357537" y="200137"/>
                </a:lnTo>
                <a:lnTo>
                  <a:pt x="367898" y="204191"/>
                </a:lnTo>
                <a:lnTo>
                  <a:pt x="384965" y="213244"/>
                </a:lnTo>
                <a:lnTo>
                  <a:pt x="406503" y="225629"/>
                </a:lnTo>
                <a:lnTo>
                  <a:pt x="431022" y="240235"/>
                </a:lnTo>
                <a:lnTo>
                  <a:pt x="449908" y="249972"/>
                </a:lnTo>
                <a:lnTo>
                  <a:pt x="465038" y="256465"/>
                </a:lnTo>
                <a:lnTo>
                  <a:pt x="502920" y="26944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151"/>
          <p:cNvSpPr/>
          <p:nvPr/>
        </p:nvSpPr>
        <p:spPr>
          <a:xfrm>
            <a:off x="1177290" y="6428532"/>
            <a:ext cx="388621" cy="326123"/>
          </a:xfrm>
          <a:custGeom>
            <a:avLst/>
            <a:gdLst/>
            <a:ahLst/>
            <a:cxnLst/>
            <a:rect l="0" t="0" r="0" b="0"/>
            <a:pathLst>
              <a:path w="388621" h="326123">
                <a:moveTo>
                  <a:pt x="0" y="17987"/>
                </a:moveTo>
                <a:lnTo>
                  <a:pt x="12135" y="11920"/>
                </a:lnTo>
                <a:lnTo>
                  <a:pt x="21480" y="8940"/>
                </a:lnTo>
                <a:lnTo>
                  <a:pt x="32406" y="7617"/>
                </a:lnTo>
                <a:lnTo>
                  <a:pt x="40654" y="7263"/>
                </a:lnTo>
                <a:lnTo>
                  <a:pt x="61248" y="6871"/>
                </a:lnTo>
                <a:lnTo>
                  <a:pt x="87335" y="6697"/>
                </a:lnTo>
                <a:lnTo>
                  <a:pt x="101403" y="5381"/>
                </a:lnTo>
                <a:lnTo>
                  <a:pt x="115862" y="3233"/>
                </a:lnTo>
                <a:lnTo>
                  <a:pt x="130581" y="531"/>
                </a:lnTo>
                <a:lnTo>
                  <a:pt x="146744" y="0"/>
                </a:lnTo>
                <a:lnTo>
                  <a:pt x="163869" y="916"/>
                </a:lnTo>
                <a:lnTo>
                  <a:pt x="181636" y="2796"/>
                </a:lnTo>
                <a:lnTo>
                  <a:pt x="196021" y="4050"/>
                </a:lnTo>
                <a:lnTo>
                  <a:pt x="208150" y="4886"/>
                </a:lnTo>
                <a:lnTo>
                  <a:pt x="228401" y="5814"/>
                </a:lnTo>
                <a:lnTo>
                  <a:pt x="245868" y="6227"/>
                </a:lnTo>
                <a:lnTo>
                  <a:pt x="269982" y="6460"/>
                </a:lnTo>
                <a:lnTo>
                  <a:pt x="276508" y="7762"/>
                </a:lnTo>
                <a:lnTo>
                  <a:pt x="287146" y="12596"/>
                </a:lnTo>
                <a:lnTo>
                  <a:pt x="290490" y="15664"/>
                </a:lnTo>
                <a:lnTo>
                  <a:pt x="292720" y="18978"/>
                </a:lnTo>
                <a:lnTo>
                  <a:pt x="294207" y="22458"/>
                </a:lnTo>
                <a:lnTo>
                  <a:pt x="293928" y="26048"/>
                </a:lnTo>
                <a:lnTo>
                  <a:pt x="292472" y="29711"/>
                </a:lnTo>
                <a:lnTo>
                  <a:pt x="290231" y="33423"/>
                </a:lnTo>
                <a:lnTo>
                  <a:pt x="287741" y="40935"/>
                </a:lnTo>
                <a:lnTo>
                  <a:pt x="287077" y="44715"/>
                </a:lnTo>
                <a:lnTo>
                  <a:pt x="282953" y="52303"/>
                </a:lnTo>
                <a:lnTo>
                  <a:pt x="274347" y="62449"/>
                </a:lnTo>
                <a:lnTo>
                  <a:pt x="250621" y="87041"/>
                </a:lnTo>
                <a:lnTo>
                  <a:pt x="219615" y="118364"/>
                </a:lnTo>
                <a:lnTo>
                  <a:pt x="212450" y="124275"/>
                </a:lnTo>
                <a:lnTo>
                  <a:pt x="205133" y="129486"/>
                </a:lnTo>
                <a:lnTo>
                  <a:pt x="197715" y="134230"/>
                </a:lnTo>
                <a:lnTo>
                  <a:pt x="188960" y="141202"/>
                </a:lnTo>
                <a:lnTo>
                  <a:pt x="179313" y="149661"/>
                </a:lnTo>
                <a:lnTo>
                  <a:pt x="169072" y="159109"/>
                </a:lnTo>
                <a:lnTo>
                  <a:pt x="147533" y="179768"/>
                </a:lnTo>
                <a:lnTo>
                  <a:pt x="136455" y="190612"/>
                </a:lnTo>
                <a:lnTo>
                  <a:pt x="125260" y="204190"/>
                </a:lnTo>
                <a:lnTo>
                  <a:pt x="113986" y="219593"/>
                </a:lnTo>
                <a:lnTo>
                  <a:pt x="102661" y="236211"/>
                </a:lnTo>
                <a:lnTo>
                  <a:pt x="93841" y="248559"/>
                </a:lnTo>
                <a:lnTo>
                  <a:pt x="86690" y="258062"/>
                </a:lnTo>
                <a:lnTo>
                  <a:pt x="80653" y="265667"/>
                </a:lnTo>
                <a:lnTo>
                  <a:pt x="76629" y="273277"/>
                </a:lnTo>
                <a:lnTo>
                  <a:pt x="73946" y="280891"/>
                </a:lnTo>
                <a:lnTo>
                  <a:pt x="72157" y="288506"/>
                </a:lnTo>
                <a:lnTo>
                  <a:pt x="72235" y="293584"/>
                </a:lnTo>
                <a:lnTo>
                  <a:pt x="73556" y="296968"/>
                </a:lnTo>
                <a:lnTo>
                  <a:pt x="81484" y="305119"/>
                </a:lnTo>
                <a:lnTo>
                  <a:pt x="84803" y="308468"/>
                </a:lnTo>
                <a:lnTo>
                  <a:pt x="92095" y="310701"/>
                </a:lnTo>
                <a:lnTo>
                  <a:pt x="102037" y="312190"/>
                </a:lnTo>
                <a:lnTo>
                  <a:pt x="113744" y="313182"/>
                </a:lnTo>
                <a:lnTo>
                  <a:pt x="126629" y="313844"/>
                </a:lnTo>
                <a:lnTo>
                  <a:pt x="154493" y="314579"/>
                </a:lnTo>
                <a:lnTo>
                  <a:pt x="186604" y="314994"/>
                </a:lnTo>
                <a:lnTo>
                  <a:pt x="204413" y="316321"/>
                </a:lnTo>
                <a:lnTo>
                  <a:pt x="277736" y="322989"/>
                </a:lnTo>
                <a:lnTo>
                  <a:pt x="298187" y="324191"/>
                </a:lnTo>
                <a:lnTo>
                  <a:pt x="349308" y="326122"/>
                </a:lnTo>
                <a:lnTo>
                  <a:pt x="356062" y="325010"/>
                </a:lnTo>
                <a:lnTo>
                  <a:pt x="366953" y="320389"/>
                </a:lnTo>
                <a:lnTo>
                  <a:pt x="374156" y="316715"/>
                </a:lnTo>
                <a:lnTo>
                  <a:pt x="379228" y="315855"/>
                </a:lnTo>
                <a:lnTo>
                  <a:pt x="388620" y="31516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152"/>
          <p:cNvSpPr/>
          <p:nvPr/>
        </p:nvSpPr>
        <p:spPr>
          <a:xfrm>
            <a:off x="1177290" y="6515100"/>
            <a:ext cx="331471" cy="68580"/>
          </a:xfrm>
          <a:custGeom>
            <a:avLst/>
            <a:gdLst/>
            <a:ahLst/>
            <a:cxnLst/>
            <a:rect l="0" t="0" r="0" b="0"/>
            <a:pathLst>
              <a:path w="331471" h="68580">
                <a:moveTo>
                  <a:pt x="331470" y="0"/>
                </a:moveTo>
                <a:lnTo>
                  <a:pt x="313266" y="6067"/>
                </a:lnTo>
                <a:lnTo>
                  <a:pt x="301554" y="9125"/>
                </a:lnTo>
                <a:lnTo>
                  <a:pt x="271607" y="15908"/>
                </a:lnTo>
                <a:lnTo>
                  <a:pt x="258541" y="18226"/>
                </a:lnTo>
                <a:lnTo>
                  <a:pt x="247291" y="19770"/>
                </a:lnTo>
                <a:lnTo>
                  <a:pt x="237250" y="20800"/>
                </a:lnTo>
                <a:lnTo>
                  <a:pt x="228017" y="21487"/>
                </a:lnTo>
                <a:lnTo>
                  <a:pt x="219321" y="21944"/>
                </a:lnTo>
                <a:lnTo>
                  <a:pt x="210984" y="22249"/>
                </a:lnTo>
                <a:lnTo>
                  <a:pt x="202886" y="23722"/>
                </a:lnTo>
                <a:lnTo>
                  <a:pt x="194947" y="25975"/>
                </a:lnTo>
                <a:lnTo>
                  <a:pt x="187115" y="28747"/>
                </a:lnTo>
                <a:lnTo>
                  <a:pt x="176813" y="30594"/>
                </a:lnTo>
                <a:lnTo>
                  <a:pt x="164865" y="31826"/>
                </a:lnTo>
                <a:lnTo>
                  <a:pt x="151820" y="32647"/>
                </a:lnTo>
                <a:lnTo>
                  <a:pt x="140583" y="34464"/>
                </a:lnTo>
                <a:lnTo>
                  <a:pt x="130552" y="36946"/>
                </a:lnTo>
                <a:lnTo>
                  <a:pt x="121325" y="39871"/>
                </a:lnTo>
                <a:lnTo>
                  <a:pt x="113903" y="41820"/>
                </a:lnTo>
                <a:lnTo>
                  <a:pt x="107685" y="43120"/>
                </a:lnTo>
                <a:lnTo>
                  <a:pt x="102270" y="43987"/>
                </a:lnTo>
                <a:lnTo>
                  <a:pt x="64310" y="51274"/>
                </a:lnTo>
                <a:lnTo>
                  <a:pt x="51763" y="53232"/>
                </a:lnTo>
                <a:lnTo>
                  <a:pt x="40859" y="54538"/>
                </a:lnTo>
                <a:lnTo>
                  <a:pt x="0" y="6857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153"/>
          <p:cNvSpPr/>
          <p:nvPr/>
        </p:nvSpPr>
        <p:spPr>
          <a:xfrm>
            <a:off x="1645920" y="6550000"/>
            <a:ext cx="182881" cy="22251"/>
          </a:xfrm>
          <a:custGeom>
            <a:avLst/>
            <a:gdLst/>
            <a:ahLst/>
            <a:cxnLst/>
            <a:rect l="0" t="0" r="0" b="0"/>
            <a:pathLst>
              <a:path w="182881" h="22251">
                <a:moveTo>
                  <a:pt x="0" y="22250"/>
                </a:moveTo>
                <a:lnTo>
                  <a:pt x="47727" y="6340"/>
                </a:lnTo>
                <a:lnTo>
                  <a:pt x="55948" y="4023"/>
                </a:lnTo>
                <a:lnTo>
                  <a:pt x="62698" y="2479"/>
                </a:lnTo>
                <a:lnTo>
                  <a:pt x="68469" y="1448"/>
                </a:lnTo>
                <a:lnTo>
                  <a:pt x="74856" y="762"/>
                </a:lnTo>
                <a:lnTo>
                  <a:pt x="81654" y="304"/>
                </a:lnTo>
                <a:lnTo>
                  <a:pt x="88726" y="0"/>
                </a:lnTo>
                <a:lnTo>
                  <a:pt x="98520" y="1066"/>
                </a:lnTo>
                <a:lnTo>
                  <a:pt x="110130" y="3047"/>
                </a:lnTo>
                <a:lnTo>
                  <a:pt x="122950" y="5638"/>
                </a:lnTo>
                <a:lnTo>
                  <a:pt x="135306" y="8635"/>
                </a:lnTo>
                <a:lnTo>
                  <a:pt x="147354" y="11904"/>
                </a:lnTo>
                <a:lnTo>
                  <a:pt x="182880" y="222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PenAnnotation154"/>
          <p:cNvSpPr/>
          <p:nvPr/>
        </p:nvSpPr>
        <p:spPr>
          <a:xfrm>
            <a:off x="1611630" y="6629400"/>
            <a:ext cx="182881" cy="34291"/>
          </a:xfrm>
          <a:custGeom>
            <a:avLst/>
            <a:gdLst/>
            <a:ahLst/>
            <a:cxnLst/>
            <a:rect l="0" t="0" r="0" b="0"/>
            <a:pathLst>
              <a:path w="182881" h="34291">
                <a:moveTo>
                  <a:pt x="0" y="0"/>
                </a:moveTo>
                <a:lnTo>
                  <a:pt x="18203" y="6067"/>
                </a:lnTo>
                <a:lnTo>
                  <a:pt x="24835" y="9125"/>
                </a:lnTo>
                <a:lnTo>
                  <a:pt x="30527" y="12433"/>
                </a:lnTo>
                <a:lnTo>
                  <a:pt x="35591" y="15908"/>
                </a:lnTo>
                <a:lnTo>
                  <a:pt x="40237" y="18226"/>
                </a:lnTo>
                <a:lnTo>
                  <a:pt x="44605" y="19770"/>
                </a:lnTo>
                <a:lnTo>
                  <a:pt x="48786" y="20800"/>
                </a:lnTo>
                <a:lnTo>
                  <a:pt x="54114" y="21487"/>
                </a:lnTo>
                <a:lnTo>
                  <a:pt x="60206" y="21944"/>
                </a:lnTo>
                <a:lnTo>
                  <a:pt x="66807" y="22249"/>
                </a:lnTo>
                <a:lnTo>
                  <a:pt x="84302" y="22588"/>
                </a:lnTo>
                <a:lnTo>
                  <a:pt x="94301" y="22679"/>
                </a:lnTo>
                <a:lnTo>
                  <a:pt x="103507" y="24009"/>
                </a:lnTo>
                <a:lnTo>
                  <a:pt x="112185" y="26166"/>
                </a:lnTo>
                <a:lnTo>
                  <a:pt x="120510" y="28874"/>
                </a:lnTo>
                <a:lnTo>
                  <a:pt x="128600" y="30679"/>
                </a:lnTo>
                <a:lnTo>
                  <a:pt x="136533" y="31883"/>
                </a:lnTo>
                <a:lnTo>
                  <a:pt x="182880" y="342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PenAnnotation155"/>
          <p:cNvSpPr/>
          <p:nvPr/>
        </p:nvSpPr>
        <p:spPr>
          <a:xfrm>
            <a:off x="1920452" y="6366509"/>
            <a:ext cx="251249" cy="182724"/>
          </a:xfrm>
          <a:custGeom>
            <a:avLst/>
            <a:gdLst/>
            <a:ahLst/>
            <a:cxnLst/>
            <a:rect l="0" t="0" r="0" b="0"/>
            <a:pathLst>
              <a:path w="251249" h="182724">
                <a:moveTo>
                  <a:pt x="56938" y="0"/>
                </a:moveTo>
                <a:lnTo>
                  <a:pt x="63005" y="12136"/>
                </a:lnTo>
                <a:lnTo>
                  <a:pt x="64793" y="16981"/>
                </a:lnTo>
                <a:lnTo>
                  <a:pt x="65984" y="21480"/>
                </a:lnTo>
                <a:lnTo>
                  <a:pt x="66779" y="25751"/>
                </a:lnTo>
                <a:lnTo>
                  <a:pt x="67308" y="31137"/>
                </a:lnTo>
                <a:lnTo>
                  <a:pt x="67661" y="37269"/>
                </a:lnTo>
                <a:lnTo>
                  <a:pt x="67897" y="43895"/>
                </a:lnTo>
                <a:lnTo>
                  <a:pt x="65514" y="52124"/>
                </a:lnTo>
                <a:lnTo>
                  <a:pt x="61385" y="61419"/>
                </a:lnTo>
                <a:lnTo>
                  <a:pt x="50024" y="83177"/>
                </a:lnTo>
                <a:lnTo>
                  <a:pt x="36508" y="109781"/>
                </a:lnTo>
                <a:lnTo>
                  <a:pt x="30618" y="120178"/>
                </a:lnTo>
                <a:lnTo>
                  <a:pt x="25421" y="128379"/>
                </a:lnTo>
                <a:lnTo>
                  <a:pt x="20687" y="135116"/>
                </a:lnTo>
                <a:lnTo>
                  <a:pt x="16260" y="140877"/>
                </a:lnTo>
                <a:lnTo>
                  <a:pt x="12039" y="145988"/>
                </a:lnTo>
                <a:lnTo>
                  <a:pt x="7955" y="150666"/>
                </a:lnTo>
                <a:lnTo>
                  <a:pt x="5233" y="155054"/>
                </a:lnTo>
                <a:lnTo>
                  <a:pt x="3418" y="159250"/>
                </a:lnTo>
                <a:lnTo>
                  <a:pt x="504" y="169040"/>
                </a:lnTo>
                <a:lnTo>
                  <a:pt x="106" y="173766"/>
                </a:lnTo>
                <a:lnTo>
                  <a:pt x="0" y="176804"/>
                </a:lnTo>
                <a:lnTo>
                  <a:pt x="1199" y="178829"/>
                </a:lnTo>
                <a:lnTo>
                  <a:pt x="3269" y="180180"/>
                </a:lnTo>
                <a:lnTo>
                  <a:pt x="8955" y="181681"/>
                </a:lnTo>
                <a:lnTo>
                  <a:pt x="15715" y="182347"/>
                </a:lnTo>
                <a:lnTo>
                  <a:pt x="69136" y="182723"/>
                </a:lnTo>
                <a:lnTo>
                  <a:pt x="90470" y="181506"/>
                </a:lnTo>
                <a:lnTo>
                  <a:pt x="111042" y="179424"/>
                </a:lnTo>
                <a:lnTo>
                  <a:pt x="145754" y="174994"/>
                </a:lnTo>
                <a:lnTo>
                  <a:pt x="156789" y="173813"/>
                </a:lnTo>
                <a:lnTo>
                  <a:pt x="165415" y="173025"/>
                </a:lnTo>
                <a:lnTo>
                  <a:pt x="173706" y="172500"/>
                </a:lnTo>
                <a:lnTo>
                  <a:pt x="189691" y="171917"/>
                </a:lnTo>
                <a:lnTo>
                  <a:pt x="196240" y="170491"/>
                </a:lnTo>
                <a:lnTo>
                  <a:pt x="201876" y="168271"/>
                </a:lnTo>
                <a:lnTo>
                  <a:pt x="206903" y="165521"/>
                </a:lnTo>
                <a:lnTo>
                  <a:pt x="226114" y="155582"/>
                </a:lnTo>
                <a:lnTo>
                  <a:pt x="230682" y="151982"/>
                </a:lnTo>
                <a:lnTo>
                  <a:pt x="233727" y="148311"/>
                </a:lnTo>
                <a:lnTo>
                  <a:pt x="235757" y="144595"/>
                </a:lnTo>
                <a:lnTo>
                  <a:pt x="238381" y="142116"/>
                </a:lnTo>
                <a:lnTo>
                  <a:pt x="241400" y="140465"/>
                </a:lnTo>
                <a:lnTo>
                  <a:pt x="244682" y="139362"/>
                </a:lnTo>
                <a:lnTo>
                  <a:pt x="246871" y="137359"/>
                </a:lnTo>
                <a:lnTo>
                  <a:pt x="248330" y="134753"/>
                </a:lnTo>
                <a:lnTo>
                  <a:pt x="251248" y="1257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PenAnnotation156"/>
          <p:cNvSpPr/>
          <p:nvPr/>
        </p:nvSpPr>
        <p:spPr>
          <a:xfrm>
            <a:off x="2103120" y="6345238"/>
            <a:ext cx="68581" cy="501332"/>
          </a:xfrm>
          <a:custGeom>
            <a:avLst/>
            <a:gdLst/>
            <a:ahLst/>
            <a:cxnLst/>
            <a:rect l="0" t="0" r="0" b="0"/>
            <a:pathLst>
              <a:path w="68581" h="501332">
                <a:moveTo>
                  <a:pt x="0" y="9841"/>
                </a:moveTo>
                <a:lnTo>
                  <a:pt x="18203" y="3774"/>
                </a:lnTo>
                <a:lnTo>
                  <a:pt x="24835" y="1986"/>
                </a:lnTo>
                <a:lnTo>
                  <a:pt x="30527" y="794"/>
                </a:lnTo>
                <a:lnTo>
                  <a:pt x="35591" y="0"/>
                </a:lnTo>
                <a:lnTo>
                  <a:pt x="38967" y="741"/>
                </a:lnTo>
                <a:lnTo>
                  <a:pt x="41218" y="2504"/>
                </a:lnTo>
                <a:lnTo>
                  <a:pt x="42718" y="4950"/>
                </a:lnTo>
                <a:lnTo>
                  <a:pt x="44989" y="6581"/>
                </a:lnTo>
                <a:lnTo>
                  <a:pt x="47772" y="7668"/>
                </a:lnTo>
                <a:lnTo>
                  <a:pt x="50898" y="8392"/>
                </a:lnTo>
                <a:lnTo>
                  <a:pt x="52982" y="10145"/>
                </a:lnTo>
                <a:lnTo>
                  <a:pt x="54371" y="12584"/>
                </a:lnTo>
                <a:lnTo>
                  <a:pt x="55915" y="18680"/>
                </a:lnTo>
                <a:lnTo>
                  <a:pt x="56784" y="33063"/>
                </a:lnTo>
                <a:lnTo>
                  <a:pt x="57145" y="159590"/>
                </a:lnTo>
                <a:lnTo>
                  <a:pt x="55877" y="173174"/>
                </a:lnTo>
                <a:lnTo>
                  <a:pt x="53761" y="184770"/>
                </a:lnTo>
                <a:lnTo>
                  <a:pt x="51081" y="195041"/>
                </a:lnTo>
                <a:lnTo>
                  <a:pt x="49293" y="205697"/>
                </a:lnTo>
                <a:lnTo>
                  <a:pt x="48102" y="216611"/>
                </a:lnTo>
                <a:lnTo>
                  <a:pt x="47308" y="227698"/>
                </a:lnTo>
                <a:lnTo>
                  <a:pt x="46779" y="238900"/>
                </a:lnTo>
                <a:lnTo>
                  <a:pt x="46190" y="261505"/>
                </a:lnTo>
                <a:lnTo>
                  <a:pt x="45761" y="366306"/>
                </a:lnTo>
                <a:lnTo>
                  <a:pt x="47017" y="390995"/>
                </a:lnTo>
                <a:lnTo>
                  <a:pt x="49125" y="413804"/>
                </a:lnTo>
                <a:lnTo>
                  <a:pt x="53583" y="451000"/>
                </a:lnTo>
                <a:lnTo>
                  <a:pt x="55564" y="471766"/>
                </a:lnTo>
                <a:lnTo>
                  <a:pt x="56445" y="485228"/>
                </a:lnTo>
                <a:lnTo>
                  <a:pt x="56680" y="490595"/>
                </a:lnTo>
                <a:lnTo>
                  <a:pt x="58106" y="494174"/>
                </a:lnTo>
                <a:lnTo>
                  <a:pt x="60327" y="496560"/>
                </a:lnTo>
                <a:lnTo>
                  <a:pt x="68580" y="50133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SMARTPenAnnotation157"/>
          <p:cNvSpPr/>
          <p:nvPr/>
        </p:nvSpPr>
        <p:spPr>
          <a:xfrm>
            <a:off x="2240280" y="6777990"/>
            <a:ext cx="45721" cy="1"/>
          </a:xfrm>
          <a:custGeom>
            <a:avLst/>
            <a:gdLst/>
            <a:ahLst/>
            <a:cxnLst/>
            <a:rect l="0" t="0" r="0" b="0"/>
            <a:pathLst>
              <a:path w="45721" h="1">
                <a:moveTo>
                  <a:pt x="0" y="0"/>
                </a:moveTo>
                <a:lnTo>
                  <a:pt x="4572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SMARTPenAnnotation158"/>
          <p:cNvSpPr/>
          <p:nvPr/>
        </p:nvSpPr>
        <p:spPr>
          <a:xfrm>
            <a:off x="2286350" y="6515100"/>
            <a:ext cx="239681" cy="297097"/>
          </a:xfrm>
          <a:custGeom>
            <a:avLst/>
            <a:gdLst/>
            <a:ahLst/>
            <a:cxnLst/>
            <a:rect l="0" t="0" r="0" b="0"/>
            <a:pathLst>
              <a:path w="239681" h="297097">
                <a:moveTo>
                  <a:pt x="239680" y="0"/>
                </a:moveTo>
                <a:lnTo>
                  <a:pt x="233612" y="6067"/>
                </a:lnTo>
                <a:lnTo>
                  <a:pt x="230554" y="7855"/>
                </a:lnTo>
                <a:lnTo>
                  <a:pt x="223771" y="9841"/>
                </a:lnTo>
                <a:lnTo>
                  <a:pt x="216522" y="10724"/>
                </a:lnTo>
                <a:lnTo>
                  <a:pt x="212811" y="10959"/>
                </a:lnTo>
                <a:lnTo>
                  <a:pt x="198528" y="11220"/>
                </a:lnTo>
                <a:lnTo>
                  <a:pt x="189385" y="11290"/>
                </a:lnTo>
                <a:lnTo>
                  <a:pt x="179480" y="12606"/>
                </a:lnTo>
                <a:lnTo>
                  <a:pt x="169067" y="14754"/>
                </a:lnTo>
                <a:lnTo>
                  <a:pt x="158314" y="17456"/>
                </a:lnTo>
                <a:lnTo>
                  <a:pt x="148606" y="19257"/>
                </a:lnTo>
                <a:lnTo>
                  <a:pt x="139594" y="20458"/>
                </a:lnTo>
                <a:lnTo>
                  <a:pt x="131046" y="21258"/>
                </a:lnTo>
                <a:lnTo>
                  <a:pt x="124077" y="23062"/>
                </a:lnTo>
                <a:lnTo>
                  <a:pt x="118161" y="25534"/>
                </a:lnTo>
                <a:lnTo>
                  <a:pt x="112947" y="28453"/>
                </a:lnTo>
                <a:lnTo>
                  <a:pt x="106931" y="30398"/>
                </a:lnTo>
                <a:lnTo>
                  <a:pt x="100381" y="31695"/>
                </a:lnTo>
                <a:lnTo>
                  <a:pt x="93474" y="32560"/>
                </a:lnTo>
                <a:lnTo>
                  <a:pt x="87599" y="34407"/>
                </a:lnTo>
                <a:lnTo>
                  <a:pt x="82413" y="36907"/>
                </a:lnTo>
                <a:lnTo>
                  <a:pt x="77685" y="39844"/>
                </a:lnTo>
                <a:lnTo>
                  <a:pt x="73263" y="43073"/>
                </a:lnTo>
                <a:lnTo>
                  <a:pt x="69045" y="46495"/>
                </a:lnTo>
                <a:lnTo>
                  <a:pt x="64963" y="50047"/>
                </a:lnTo>
                <a:lnTo>
                  <a:pt x="59702" y="52414"/>
                </a:lnTo>
                <a:lnTo>
                  <a:pt x="53655" y="53992"/>
                </a:lnTo>
                <a:lnTo>
                  <a:pt x="47083" y="55044"/>
                </a:lnTo>
                <a:lnTo>
                  <a:pt x="41432" y="57016"/>
                </a:lnTo>
                <a:lnTo>
                  <a:pt x="36394" y="59601"/>
                </a:lnTo>
                <a:lnTo>
                  <a:pt x="31766" y="62593"/>
                </a:lnTo>
                <a:lnTo>
                  <a:pt x="26141" y="67129"/>
                </a:lnTo>
                <a:lnTo>
                  <a:pt x="19850" y="72693"/>
                </a:lnTo>
                <a:lnTo>
                  <a:pt x="3640" y="87736"/>
                </a:lnTo>
                <a:lnTo>
                  <a:pt x="2310" y="90241"/>
                </a:lnTo>
                <a:lnTo>
                  <a:pt x="438" y="98562"/>
                </a:lnTo>
                <a:lnTo>
                  <a:pt x="0" y="100955"/>
                </a:lnTo>
                <a:lnTo>
                  <a:pt x="3192" y="105405"/>
                </a:lnTo>
                <a:lnTo>
                  <a:pt x="5821" y="108370"/>
                </a:lnTo>
                <a:lnTo>
                  <a:pt x="7574" y="111617"/>
                </a:lnTo>
                <a:lnTo>
                  <a:pt x="9522" y="118611"/>
                </a:lnTo>
                <a:lnTo>
                  <a:pt x="11311" y="120984"/>
                </a:lnTo>
                <a:lnTo>
                  <a:pt x="13774" y="122566"/>
                </a:lnTo>
                <a:lnTo>
                  <a:pt x="16686" y="123621"/>
                </a:lnTo>
                <a:lnTo>
                  <a:pt x="23308" y="128178"/>
                </a:lnTo>
                <a:lnTo>
                  <a:pt x="26852" y="131172"/>
                </a:lnTo>
                <a:lnTo>
                  <a:pt x="31754" y="133168"/>
                </a:lnTo>
                <a:lnTo>
                  <a:pt x="37563" y="134498"/>
                </a:lnTo>
                <a:lnTo>
                  <a:pt x="43975" y="135385"/>
                </a:lnTo>
                <a:lnTo>
                  <a:pt x="49520" y="137246"/>
                </a:lnTo>
                <a:lnTo>
                  <a:pt x="54486" y="139758"/>
                </a:lnTo>
                <a:lnTo>
                  <a:pt x="59068" y="142702"/>
                </a:lnTo>
                <a:lnTo>
                  <a:pt x="64662" y="144664"/>
                </a:lnTo>
                <a:lnTo>
                  <a:pt x="70931" y="145973"/>
                </a:lnTo>
                <a:lnTo>
                  <a:pt x="77651" y="146845"/>
                </a:lnTo>
                <a:lnTo>
                  <a:pt x="83400" y="147426"/>
                </a:lnTo>
                <a:lnTo>
                  <a:pt x="88503" y="147815"/>
                </a:lnTo>
                <a:lnTo>
                  <a:pt x="93175" y="148073"/>
                </a:lnTo>
                <a:lnTo>
                  <a:pt x="106450" y="150785"/>
                </a:lnTo>
                <a:lnTo>
                  <a:pt x="148293" y="160572"/>
                </a:lnTo>
                <a:lnTo>
                  <a:pt x="166055" y="165468"/>
                </a:lnTo>
                <a:lnTo>
                  <a:pt x="180437" y="170002"/>
                </a:lnTo>
                <a:lnTo>
                  <a:pt x="192564" y="174294"/>
                </a:lnTo>
                <a:lnTo>
                  <a:pt x="201920" y="178426"/>
                </a:lnTo>
                <a:lnTo>
                  <a:pt x="209426" y="182450"/>
                </a:lnTo>
                <a:lnTo>
                  <a:pt x="215701" y="186403"/>
                </a:lnTo>
                <a:lnTo>
                  <a:pt x="221154" y="189038"/>
                </a:lnTo>
                <a:lnTo>
                  <a:pt x="226059" y="190796"/>
                </a:lnTo>
                <a:lnTo>
                  <a:pt x="230599" y="191967"/>
                </a:lnTo>
                <a:lnTo>
                  <a:pt x="233626" y="195288"/>
                </a:lnTo>
                <a:lnTo>
                  <a:pt x="235644" y="200042"/>
                </a:lnTo>
                <a:lnTo>
                  <a:pt x="236989" y="205751"/>
                </a:lnTo>
                <a:lnTo>
                  <a:pt x="237886" y="210827"/>
                </a:lnTo>
                <a:lnTo>
                  <a:pt x="238882" y="219854"/>
                </a:lnTo>
                <a:lnTo>
                  <a:pt x="239325" y="228099"/>
                </a:lnTo>
                <a:lnTo>
                  <a:pt x="239522" y="235997"/>
                </a:lnTo>
                <a:lnTo>
                  <a:pt x="239610" y="243740"/>
                </a:lnTo>
                <a:lnTo>
                  <a:pt x="238363" y="250123"/>
                </a:lnTo>
                <a:lnTo>
                  <a:pt x="236262" y="258188"/>
                </a:lnTo>
                <a:lnTo>
                  <a:pt x="233591" y="267375"/>
                </a:lnTo>
                <a:lnTo>
                  <a:pt x="230541" y="274770"/>
                </a:lnTo>
                <a:lnTo>
                  <a:pt x="227237" y="280970"/>
                </a:lnTo>
                <a:lnTo>
                  <a:pt x="223765" y="286373"/>
                </a:lnTo>
                <a:lnTo>
                  <a:pt x="218910" y="289976"/>
                </a:lnTo>
                <a:lnTo>
                  <a:pt x="213133" y="292377"/>
                </a:lnTo>
                <a:lnTo>
                  <a:pt x="206742" y="293977"/>
                </a:lnTo>
                <a:lnTo>
                  <a:pt x="201211" y="295044"/>
                </a:lnTo>
                <a:lnTo>
                  <a:pt x="196254" y="295756"/>
                </a:lnTo>
                <a:lnTo>
                  <a:pt x="191679" y="296230"/>
                </a:lnTo>
                <a:lnTo>
                  <a:pt x="187359" y="296547"/>
                </a:lnTo>
                <a:lnTo>
                  <a:pt x="183209" y="296758"/>
                </a:lnTo>
                <a:lnTo>
                  <a:pt x="179173" y="296898"/>
                </a:lnTo>
                <a:lnTo>
                  <a:pt x="161356" y="297096"/>
                </a:lnTo>
                <a:lnTo>
                  <a:pt x="154444" y="294584"/>
                </a:lnTo>
                <a:lnTo>
                  <a:pt x="147296" y="290369"/>
                </a:lnTo>
                <a:lnTo>
                  <a:pt x="139990" y="285019"/>
                </a:lnTo>
                <a:lnTo>
                  <a:pt x="121713" y="272301"/>
                </a:lnTo>
                <a:lnTo>
                  <a:pt x="111505" y="265354"/>
                </a:lnTo>
                <a:lnTo>
                  <a:pt x="103430" y="260722"/>
                </a:lnTo>
                <a:lnTo>
                  <a:pt x="96777" y="257635"/>
                </a:lnTo>
                <a:lnTo>
                  <a:pt x="91071" y="255577"/>
                </a:lnTo>
                <a:lnTo>
                  <a:pt x="85997" y="252934"/>
                </a:lnTo>
                <a:lnTo>
                  <a:pt x="81345" y="249903"/>
                </a:lnTo>
                <a:lnTo>
                  <a:pt x="68230" y="24002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to remember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headphone on during instruction.</a:t>
            </a:r>
          </a:p>
          <a:p>
            <a:r>
              <a:rPr lang="en-US" dirty="0" smtClean="0"/>
              <a:t>No side conversations.</a:t>
            </a:r>
          </a:p>
          <a:p>
            <a:r>
              <a:rPr lang="en-US" dirty="0" smtClean="0"/>
              <a:t>Be respectful and expect respect from others.</a:t>
            </a:r>
          </a:p>
          <a:p>
            <a:r>
              <a:rPr lang="en-US" dirty="0" smtClean="0"/>
              <a:t>Don’t wander during instruction.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 parallelogram?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 </a:t>
            </a:r>
            <a:r>
              <a:rPr lang="en-US" b="1"/>
              <a:t>parallelogram </a:t>
            </a:r>
            <a:r>
              <a:rPr lang="en-US"/>
              <a:t>is a quadrilateral with both pairs of opposite sides </a:t>
            </a:r>
            <a:r>
              <a:rPr lang="en-US" b="1"/>
              <a:t>parallel</a:t>
            </a:r>
            <a:r>
              <a:rPr lang="en-US"/>
              <a:t>.</a:t>
            </a:r>
            <a:endParaRPr lang="en-US" b="1"/>
          </a:p>
          <a:p>
            <a:pPr>
              <a:buFontTx/>
              <a:buNone/>
            </a:pPr>
            <a:endParaRPr lang="en-US"/>
          </a:p>
        </p:txBody>
      </p:sp>
      <p:sp>
        <p:nvSpPr>
          <p:cNvPr id="3076" name="Line 4"/>
          <p:cNvSpPr>
            <a:spLocks noChangeShapeType="1"/>
          </p:cNvSpPr>
          <p:nvPr/>
        </p:nvSpPr>
        <p:spPr bwMode="auto">
          <a:xfrm flipV="1">
            <a:off x="1143000" y="2895600"/>
            <a:ext cx="289560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 flipV="1">
            <a:off x="3581400" y="2971800"/>
            <a:ext cx="2971800" cy="297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 flipV="1">
            <a:off x="1447800" y="3505200"/>
            <a:ext cx="5715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2" name="Line 10"/>
          <p:cNvSpPr>
            <a:spLocks noChangeShapeType="1"/>
          </p:cNvSpPr>
          <p:nvPr/>
        </p:nvSpPr>
        <p:spPr bwMode="auto">
          <a:xfrm flipV="1">
            <a:off x="1219200" y="5029200"/>
            <a:ext cx="571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7" name="AutoShape 15"/>
          <p:cNvSpPr>
            <a:spLocks noChangeArrowheads="1"/>
          </p:cNvSpPr>
          <p:nvPr/>
        </p:nvSpPr>
        <p:spPr bwMode="auto">
          <a:xfrm>
            <a:off x="1905000" y="3505200"/>
            <a:ext cx="4114800" cy="1524000"/>
          </a:xfrm>
          <a:prstGeom prst="parallelogram">
            <a:avLst>
              <a:gd name="adj" fmla="val 100838"/>
            </a:avLst>
          </a:prstGeom>
          <a:solidFill>
            <a:srgbClr val="FFFF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SMARTPenAnnotation286"/>
          <p:cNvSpPr/>
          <p:nvPr/>
        </p:nvSpPr>
        <p:spPr>
          <a:xfrm>
            <a:off x="4834890" y="4103626"/>
            <a:ext cx="514290" cy="491234"/>
          </a:xfrm>
          <a:custGeom>
            <a:avLst/>
            <a:gdLst/>
            <a:ahLst/>
            <a:cxnLst/>
            <a:rect l="0" t="0" r="0" b="0"/>
            <a:pathLst>
              <a:path w="514290" h="491234">
                <a:moveTo>
                  <a:pt x="0" y="308353"/>
                </a:moveTo>
                <a:lnTo>
                  <a:pt x="12135" y="308353"/>
                </a:lnTo>
                <a:lnTo>
                  <a:pt x="19520" y="307083"/>
                </a:lnTo>
                <a:lnTo>
                  <a:pt x="28253" y="304967"/>
                </a:lnTo>
                <a:lnTo>
                  <a:pt x="37885" y="302286"/>
                </a:lnTo>
                <a:lnTo>
                  <a:pt x="51974" y="299306"/>
                </a:lnTo>
                <a:lnTo>
                  <a:pt x="63739" y="296713"/>
                </a:lnTo>
                <a:lnTo>
                  <a:pt x="77435" y="291326"/>
                </a:lnTo>
                <a:lnTo>
                  <a:pt x="93358" y="281154"/>
                </a:lnTo>
                <a:lnTo>
                  <a:pt x="157247" y="234918"/>
                </a:lnTo>
                <a:lnTo>
                  <a:pt x="168331" y="226377"/>
                </a:lnTo>
                <a:lnTo>
                  <a:pt x="176991" y="219412"/>
                </a:lnTo>
                <a:lnTo>
                  <a:pt x="186574" y="212229"/>
                </a:lnTo>
                <a:lnTo>
                  <a:pt x="207381" y="197475"/>
                </a:lnTo>
                <a:lnTo>
                  <a:pt x="216994" y="189984"/>
                </a:lnTo>
                <a:lnTo>
                  <a:pt x="225942" y="182451"/>
                </a:lnTo>
                <a:lnTo>
                  <a:pt x="234449" y="174888"/>
                </a:lnTo>
                <a:lnTo>
                  <a:pt x="242658" y="168577"/>
                </a:lnTo>
                <a:lnTo>
                  <a:pt x="258555" y="158177"/>
                </a:lnTo>
                <a:lnTo>
                  <a:pt x="287852" y="139115"/>
                </a:lnTo>
                <a:lnTo>
                  <a:pt x="302771" y="128150"/>
                </a:lnTo>
                <a:lnTo>
                  <a:pt x="314904" y="119043"/>
                </a:lnTo>
                <a:lnTo>
                  <a:pt x="328764" y="110762"/>
                </a:lnTo>
                <a:lnTo>
                  <a:pt x="340004" y="99462"/>
                </a:lnTo>
                <a:lnTo>
                  <a:pt x="344779" y="92892"/>
                </a:lnTo>
                <a:lnTo>
                  <a:pt x="360245" y="78820"/>
                </a:lnTo>
                <a:lnTo>
                  <a:pt x="369703" y="71511"/>
                </a:lnTo>
                <a:lnTo>
                  <a:pt x="379818" y="64098"/>
                </a:lnTo>
                <a:lnTo>
                  <a:pt x="401218" y="49089"/>
                </a:lnTo>
                <a:lnTo>
                  <a:pt x="434686" y="26359"/>
                </a:lnTo>
                <a:lnTo>
                  <a:pt x="444730" y="20027"/>
                </a:lnTo>
                <a:lnTo>
                  <a:pt x="453967" y="14536"/>
                </a:lnTo>
                <a:lnTo>
                  <a:pt x="469733" y="6318"/>
                </a:lnTo>
                <a:lnTo>
                  <a:pt x="480973" y="2665"/>
                </a:lnTo>
                <a:lnTo>
                  <a:pt x="494441" y="609"/>
                </a:lnTo>
                <a:lnTo>
                  <a:pt x="506475" y="0"/>
                </a:lnTo>
                <a:lnTo>
                  <a:pt x="509100" y="1184"/>
                </a:lnTo>
                <a:lnTo>
                  <a:pt x="510850" y="3244"/>
                </a:lnTo>
                <a:lnTo>
                  <a:pt x="513658" y="9607"/>
                </a:lnTo>
                <a:lnTo>
                  <a:pt x="514145" y="22845"/>
                </a:lnTo>
                <a:lnTo>
                  <a:pt x="514289" y="42854"/>
                </a:lnTo>
                <a:lnTo>
                  <a:pt x="510936" y="57427"/>
                </a:lnTo>
                <a:lnTo>
                  <a:pt x="505212" y="73641"/>
                </a:lnTo>
                <a:lnTo>
                  <a:pt x="498435" y="93547"/>
                </a:lnTo>
                <a:lnTo>
                  <a:pt x="494850" y="102919"/>
                </a:lnTo>
                <a:lnTo>
                  <a:pt x="491190" y="111707"/>
                </a:lnTo>
                <a:lnTo>
                  <a:pt x="487480" y="120106"/>
                </a:lnTo>
                <a:lnTo>
                  <a:pt x="479971" y="136211"/>
                </a:lnTo>
                <a:lnTo>
                  <a:pt x="476190" y="144062"/>
                </a:lnTo>
                <a:lnTo>
                  <a:pt x="473670" y="151836"/>
                </a:lnTo>
                <a:lnTo>
                  <a:pt x="471990" y="159558"/>
                </a:lnTo>
                <a:lnTo>
                  <a:pt x="470870" y="167247"/>
                </a:lnTo>
                <a:lnTo>
                  <a:pt x="466239" y="182563"/>
                </a:lnTo>
                <a:lnTo>
                  <a:pt x="461217" y="197836"/>
                </a:lnTo>
                <a:lnTo>
                  <a:pt x="458985" y="213091"/>
                </a:lnTo>
                <a:lnTo>
                  <a:pt x="455850" y="223256"/>
                </a:lnTo>
                <a:lnTo>
                  <a:pt x="451220" y="235111"/>
                </a:lnTo>
                <a:lnTo>
                  <a:pt x="445593" y="248095"/>
                </a:lnTo>
                <a:lnTo>
                  <a:pt x="441842" y="259291"/>
                </a:lnTo>
                <a:lnTo>
                  <a:pt x="439341" y="269295"/>
                </a:lnTo>
                <a:lnTo>
                  <a:pt x="437674" y="278505"/>
                </a:lnTo>
                <a:lnTo>
                  <a:pt x="434022" y="289724"/>
                </a:lnTo>
                <a:lnTo>
                  <a:pt x="429048" y="302284"/>
                </a:lnTo>
                <a:lnTo>
                  <a:pt x="423192" y="315737"/>
                </a:lnTo>
                <a:lnTo>
                  <a:pt x="419288" y="325976"/>
                </a:lnTo>
                <a:lnTo>
                  <a:pt x="414950" y="340739"/>
                </a:lnTo>
                <a:lnTo>
                  <a:pt x="406440" y="374394"/>
                </a:lnTo>
                <a:lnTo>
                  <a:pt x="403040" y="385400"/>
                </a:lnTo>
                <a:lnTo>
                  <a:pt x="399503" y="395278"/>
                </a:lnTo>
                <a:lnTo>
                  <a:pt x="395875" y="404403"/>
                </a:lnTo>
                <a:lnTo>
                  <a:pt x="391844" y="417929"/>
                </a:lnTo>
                <a:lnTo>
                  <a:pt x="388783" y="430713"/>
                </a:lnTo>
                <a:lnTo>
                  <a:pt x="383188" y="449096"/>
                </a:lnTo>
                <a:lnTo>
                  <a:pt x="381189" y="458062"/>
                </a:lnTo>
                <a:lnTo>
                  <a:pt x="379856" y="466579"/>
                </a:lnTo>
                <a:lnTo>
                  <a:pt x="378967" y="474797"/>
                </a:lnTo>
                <a:lnTo>
                  <a:pt x="377105" y="480275"/>
                </a:lnTo>
                <a:lnTo>
                  <a:pt x="374593" y="483928"/>
                </a:lnTo>
                <a:lnTo>
                  <a:pt x="365760" y="49123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87"/>
          <p:cNvSpPr/>
          <p:nvPr/>
        </p:nvSpPr>
        <p:spPr>
          <a:xfrm>
            <a:off x="2548889" y="3899380"/>
            <a:ext cx="445433" cy="501171"/>
          </a:xfrm>
          <a:custGeom>
            <a:avLst/>
            <a:gdLst/>
            <a:ahLst/>
            <a:cxnLst/>
            <a:rect l="0" t="0" r="0" b="0"/>
            <a:pathLst>
              <a:path w="445433" h="501171">
                <a:moveTo>
                  <a:pt x="0" y="261140"/>
                </a:moveTo>
                <a:lnTo>
                  <a:pt x="9842" y="270980"/>
                </a:lnTo>
                <a:lnTo>
                  <a:pt x="14111" y="271863"/>
                </a:lnTo>
                <a:lnTo>
                  <a:pt x="27041" y="272360"/>
                </a:lnTo>
                <a:lnTo>
                  <a:pt x="33268" y="272430"/>
                </a:lnTo>
                <a:lnTo>
                  <a:pt x="46959" y="269120"/>
                </a:lnTo>
                <a:lnTo>
                  <a:pt x="60241" y="263417"/>
                </a:lnTo>
                <a:lnTo>
                  <a:pt x="70378" y="256648"/>
                </a:lnTo>
                <a:lnTo>
                  <a:pt x="83224" y="245697"/>
                </a:lnTo>
                <a:lnTo>
                  <a:pt x="94562" y="238190"/>
                </a:lnTo>
                <a:lnTo>
                  <a:pt x="106798" y="230620"/>
                </a:lnTo>
                <a:lnTo>
                  <a:pt x="116470" y="223021"/>
                </a:lnTo>
                <a:lnTo>
                  <a:pt x="124636" y="215407"/>
                </a:lnTo>
                <a:lnTo>
                  <a:pt x="147258" y="193401"/>
                </a:lnTo>
                <a:lnTo>
                  <a:pt x="157862" y="184230"/>
                </a:lnTo>
                <a:lnTo>
                  <a:pt x="167472" y="176847"/>
                </a:lnTo>
                <a:lnTo>
                  <a:pt x="176418" y="170654"/>
                </a:lnTo>
                <a:lnTo>
                  <a:pt x="184922" y="163986"/>
                </a:lnTo>
                <a:lnTo>
                  <a:pt x="193132" y="157001"/>
                </a:lnTo>
                <a:lnTo>
                  <a:pt x="201145" y="149804"/>
                </a:lnTo>
                <a:lnTo>
                  <a:pt x="216821" y="135033"/>
                </a:lnTo>
                <a:lnTo>
                  <a:pt x="224558" y="127539"/>
                </a:lnTo>
                <a:lnTo>
                  <a:pt x="232255" y="121272"/>
                </a:lnTo>
                <a:lnTo>
                  <a:pt x="239927" y="115825"/>
                </a:lnTo>
                <a:lnTo>
                  <a:pt x="306897" y="73686"/>
                </a:lnTo>
                <a:lnTo>
                  <a:pt x="340022" y="53790"/>
                </a:lnTo>
                <a:lnTo>
                  <a:pt x="352412" y="46707"/>
                </a:lnTo>
                <a:lnTo>
                  <a:pt x="361941" y="40714"/>
                </a:lnTo>
                <a:lnTo>
                  <a:pt x="369564" y="35449"/>
                </a:lnTo>
                <a:lnTo>
                  <a:pt x="381421" y="27483"/>
                </a:lnTo>
                <a:lnTo>
                  <a:pt x="395236" y="21728"/>
                </a:lnTo>
                <a:lnTo>
                  <a:pt x="407373" y="13814"/>
                </a:lnTo>
                <a:lnTo>
                  <a:pt x="420282" y="9634"/>
                </a:lnTo>
                <a:lnTo>
                  <a:pt x="432749" y="4156"/>
                </a:lnTo>
                <a:lnTo>
                  <a:pt x="441912" y="0"/>
                </a:lnTo>
                <a:lnTo>
                  <a:pt x="443198" y="686"/>
                </a:lnTo>
                <a:lnTo>
                  <a:pt x="444056" y="2414"/>
                </a:lnTo>
                <a:lnTo>
                  <a:pt x="445008" y="7721"/>
                </a:lnTo>
                <a:lnTo>
                  <a:pt x="445432" y="14312"/>
                </a:lnTo>
                <a:lnTo>
                  <a:pt x="444275" y="17848"/>
                </a:lnTo>
                <a:lnTo>
                  <a:pt x="437849" y="28892"/>
                </a:lnTo>
                <a:lnTo>
                  <a:pt x="434110" y="40207"/>
                </a:lnTo>
                <a:lnTo>
                  <a:pt x="425523" y="54144"/>
                </a:lnTo>
                <a:lnTo>
                  <a:pt x="422112" y="62182"/>
                </a:lnTo>
                <a:lnTo>
                  <a:pt x="418569" y="71352"/>
                </a:lnTo>
                <a:lnTo>
                  <a:pt x="414631" y="84926"/>
                </a:lnTo>
                <a:lnTo>
                  <a:pt x="411611" y="97732"/>
                </a:lnTo>
                <a:lnTo>
                  <a:pt x="406035" y="116124"/>
                </a:lnTo>
                <a:lnTo>
                  <a:pt x="402770" y="125092"/>
                </a:lnTo>
                <a:lnTo>
                  <a:pt x="399324" y="133612"/>
                </a:lnTo>
                <a:lnTo>
                  <a:pt x="395756" y="141831"/>
                </a:lnTo>
                <a:lnTo>
                  <a:pt x="389568" y="162550"/>
                </a:lnTo>
                <a:lnTo>
                  <a:pt x="372531" y="226212"/>
                </a:lnTo>
                <a:lnTo>
                  <a:pt x="366465" y="251825"/>
                </a:lnTo>
                <a:lnTo>
                  <a:pt x="362420" y="271440"/>
                </a:lnTo>
                <a:lnTo>
                  <a:pt x="359724" y="287056"/>
                </a:lnTo>
                <a:lnTo>
                  <a:pt x="356656" y="300007"/>
                </a:lnTo>
                <a:lnTo>
                  <a:pt x="353341" y="311181"/>
                </a:lnTo>
                <a:lnTo>
                  <a:pt x="349861" y="321171"/>
                </a:lnTo>
                <a:lnTo>
                  <a:pt x="347541" y="330370"/>
                </a:lnTo>
                <a:lnTo>
                  <a:pt x="345994" y="339043"/>
                </a:lnTo>
                <a:lnTo>
                  <a:pt x="344963" y="347366"/>
                </a:lnTo>
                <a:lnTo>
                  <a:pt x="341735" y="359263"/>
                </a:lnTo>
                <a:lnTo>
                  <a:pt x="337044" y="373546"/>
                </a:lnTo>
                <a:lnTo>
                  <a:pt x="331376" y="389417"/>
                </a:lnTo>
                <a:lnTo>
                  <a:pt x="327598" y="401268"/>
                </a:lnTo>
                <a:lnTo>
                  <a:pt x="325079" y="410438"/>
                </a:lnTo>
                <a:lnTo>
                  <a:pt x="321010" y="425285"/>
                </a:lnTo>
                <a:lnTo>
                  <a:pt x="311579" y="449193"/>
                </a:lnTo>
                <a:lnTo>
                  <a:pt x="304426" y="469179"/>
                </a:lnTo>
                <a:lnTo>
                  <a:pt x="297014" y="483988"/>
                </a:lnTo>
                <a:lnTo>
                  <a:pt x="287976" y="497776"/>
                </a:lnTo>
                <a:lnTo>
                  <a:pt x="285964" y="498907"/>
                </a:lnTo>
                <a:lnTo>
                  <a:pt x="283353" y="499661"/>
                </a:lnTo>
                <a:lnTo>
                  <a:pt x="262891" y="5011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88"/>
          <p:cNvSpPr/>
          <p:nvPr/>
        </p:nvSpPr>
        <p:spPr>
          <a:xfrm>
            <a:off x="3108960" y="4937759"/>
            <a:ext cx="349713" cy="320042"/>
          </a:xfrm>
          <a:custGeom>
            <a:avLst/>
            <a:gdLst/>
            <a:ahLst/>
            <a:cxnLst/>
            <a:rect l="0" t="0" r="0" b="0"/>
            <a:pathLst>
              <a:path w="349713" h="320042">
                <a:moveTo>
                  <a:pt x="34290" y="0"/>
                </a:moveTo>
                <a:lnTo>
                  <a:pt x="40358" y="12136"/>
                </a:lnTo>
                <a:lnTo>
                  <a:pt x="46723" y="21481"/>
                </a:lnTo>
                <a:lnTo>
                  <a:pt x="55090" y="31760"/>
                </a:lnTo>
                <a:lnTo>
                  <a:pt x="63008" y="36552"/>
                </a:lnTo>
                <a:lnTo>
                  <a:pt x="73723" y="42916"/>
                </a:lnTo>
                <a:lnTo>
                  <a:pt x="82719" y="49977"/>
                </a:lnTo>
                <a:lnTo>
                  <a:pt x="90951" y="53963"/>
                </a:lnTo>
                <a:lnTo>
                  <a:pt x="94924" y="55025"/>
                </a:lnTo>
                <a:lnTo>
                  <a:pt x="102725" y="59592"/>
                </a:lnTo>
                <a:lnTo>
                  <a:pt x="106583" y="62588"/>
                </a:lnTo>
                <a:lnTo>
                  <a:pt x="116775" y="65856"/>
                </a:lnTo>
                <a:lnTo>
                  <a:pt x="131190" y="69304"/>
                </a:lnTo>
                <a:lnTo>
                  <a:pt x="148420" y="72873"/>
                </a:lnTo>
                <a:lnTo>
                  <a:pt x="161177" y="76522"/>
                </a:lnTo>
                <a:lnTo>
                  <a:pt x="170951" y="80225"/>
                </a:lnTo>
                <a:lnTo>
                  <a:pt x="178737" y="83963"/>
                </a:lnTo>
                <a:lnTo>
                  <a:pt x="186468" y="86456"/>
                </a:lnTo>
                <a:lnTo>
                  <a:pt x="194162" y="88117"/>
                </a:lnTo>
                <a:lnTo>
                  <a:pt x="201831" y="89225"/>
                </a:lnTo>
                <a:lnTo>
                  <a:pt x="240832" y="97229"/>
                </a:lnTo>
                <a:lnTo>
                  <a:pt x="286106" y="106713"/>
                </a:lnTo>
                <a:lnTo>
                  <a:pt x="299957" y="109242"/>
                </a:lnTo>
                <a:lnTo>
                  <a:pt x="310461" y="110928"/>
                </a:lnTo>
                <a:lnTo>
                  <a:pt x="320004" y="112052"/>
                </a:lnTo>
                <a:lnTo>
                  <a:pt x="328906" y="112802"/>
                </a:lnTo>
                <a:lnTo>
                  <a:pt x="337381" y="113301"/>
                </a:lnTo>
                <a:lnTo>
                  <a:pt x="343030" y="114905"/>
                </a:lnTo>
                <a:lnTo>
                  <a:pt x="346796" y="117243"/>
                </a:lnTo>
                <a:lnTo>
                  <a:pt x="349307" y="120072"/>
                </a:lnTo>
                <a:lnTo>
                  <a:pt x="349712" y="121958"/>
                </a:lnTo>
                <a:lnTo>
                  <a:pt x="348711" y="123216"/>
                </a:lnTo>
                <a:lnTo>
                  <a:pt x="346774" y="124054"/>
                </a:lnTo>
                <a:lnTo>
                  <a:pt x="337980" y="125234"/>
                </a:lnTo>
                <a:lnTo>
                  <a:pt x="335810" y="126669"/>
                </a:lnTo>
                <a:lnTo>
                  <a:pt x="334363" y="128896"/>
                </a:lnTo>
                <a:lnTo>
                  <a:pt x="333398" y="131651"/>
                </a:lnTo>
                <a:lnTo>
                  <a:pt x="328946" y="134757"/>
                </a:lnTo>
                <a:lnTo>
                  <a:pt x="322167" y="138099"/>
                </a:lnTo>
                <a:lnTo>
                  <a:pt x="313838" y="141596"/>
                </a:lnTo>
                <a:lnTo>
                  <a:pt x="174992" y="205337"/>
                </a:lnTo>
                <a:lnTo>
                  <a:pt x="123325" y="230073"/>
                </a:lnTo>
                <a:lnTo>
                  <a:pt x="113966" y="235932"/>
                </a:lnTo>
                <a:lnTo>
                  <a:pt x="105187" y="242378"/>
                </a:lnTo>
                <a:lnTo>
                  <a:pt x="96795" y="249216"/>
                </a:lnTo>
                <a:lnTo>
                  <a:pt x="87390" y="255044"/>
                </a:lnTo>
                <a:lnTo>
                  <a:pt x="77310" y="260199"/>
                </a:lnTo>
                <a:lnTo>
                  <a:pt x="66780" y="264907"/>
                </a:lnTo>
                <a:lnTo>
                  <a:pt x="58490" y="269315"/>
                </a:lnTo>
                <a:lnTo>
                  <a:pt x="51693" y="273523"/>
                </a:lnTo>
                <a:lnTo>
                  <a:pt x="45892" y="277599"/>
                </a:lnTo>
                <a:lnTo>
                  <a:pt x="39485" y="281586"/>
                </a:lnTo>
                <a:lnTo>
                  <a:pt x="32673" y="285514"/>
                </a:lnTo>
                <a:lnTo>
                  <a:pt x="25592" y="289403"/>
                </a:lnTo>
                <a:lnTo>
                  <a:pt x="19601" y="293265"/>
                </a:lnTo>
                <a:lnTo>
                  <a:pt x="9558" y="300944"/>
                </a:lnTo>
                <a:lnTo>
                  <a:pt x="2832" y="306339"/>
                </a:lnTo>
                <a:lnTo>
                  <a:pt x="1888" y="308366"/>
                </a:lnTo>
                <a:lnTo>
                  <a:pt x="372" y="317358"/>
                </a:lnTo>
                <a:lnTo>
                  <a:pt x="0" y="3200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89"/>
          <p:cNvSpPr/>
          <p:nvPr/>
        </p:nvSpPr>
        <p:spPr>
          <a:xfrm>
            <a:off x="3358150" y="4926329"/>
            <a:ext cx="458911" cy="425244"/>
          </a:xfrm>
          <a:custGeom>
            <a:avLst/>
            <a:gdLst/>
            <a:ahLst/>
            <a:cxnLst/>
            <a:rect l="0" t="0" r="0" b="0"/>
            <a:pathLst>
              <a:path w="458911" h="425244">
                <a:moveTo>
                  <a:pt x="105140" y="0"/>
                </a:moveTo>
                <a:lnTo>
                  <a:pt x="105140" y="12136"/>
                </a:lnTo>
                <a:lnTo>
                  <a:pt x="106410" y="15711"/>
                </a:lnTo>
                <a:lnTo>
                  <a:pt x="108526" y="18094"/>
                </a:lnTo>
                <a:lnTo>
                  <a:pt x="114981" y="21919"/>
                </a:lnTo>
                <a:lnTo>
                  <a:pt x="125381" y="22675"/>
                </a:lnTo>
                <a:lnTo>
                  <a:pt x="137242" y="22805"/>
                </a:lnTo>
                <a:lnTo>
                  <a:pt x="149464" y="22836"/>
                </a:lnTo>
                <a:lnTo>
                  <a:pt x="163899" y="21574"/>
                </a:lnTo>
                <a:lnTo>
                  <a:pt x="207032" y="16785"/>
                </a:lnTo>
                <a:lnTo>
                  <a:pt x="227678" y="15001"/>
                </a:lnTo>
                <a:lnTo>
                  <a:pt x="246522" y="13810"/>
                </a:lnTo>
                <a:lnTo>
                  <a:pt x="264164" y="13017"/>
                </a:lnTo>
                <a:lnTo>
                  <a:pt x="304087" y="12136"/>
                </a:lnTo>
                <a:lnTo>
                  <a:pt x="325401" y="11900"/>
                </a:lnTo>
                <a:lnTo>
                  <a:pt x="344691" y="13014"/>
                </a:lnTo>
                <a:lnTo>
                  <a:pt x="362630" y="15026"/>
                </a:lnTo>
                <a:lnTo>
                  <a:pt x="379670" y="17638"/>
                </a:lnTo>
                <a:lnTo>
                  <a:pt x="393570" y="20648"/>
                </a:lnTo>
                <a:lnTo>
                  <a:pt x="405376" y="23926"/>
                </a:lnTo>
                <a:lnTo>
                  <a:pt x="415787" y="27381"/>
                </a:lnTo>
                <a:lnTo>
                  <a:pt x="423998" y="29684"/>
                </a:lnTo>
                <a:lnTo>
                  <a:pt x="436508" y="32243"/>
                </a:lnTo>
                <a:lnTo>
                  <a:pt x="444623" y="33684"/>
                </a:lnTo>
                <a:lnTo>
                  <a:pt x="449908" y="37408"/>
                </a:lnTo>
                <a:lnTo>
                  <a:pt x="453095" y="40178"/>
                </a:lnTo>
                <a:lnTo>
                  <a:pt x="455220" y="43296"/>
                </a:lnTo>
                <a:lnTo>
                  <a:pt x="458910" y="55075"/>
                </a:lnTo>
                <a:lnTo>
                  <a:pt x="457827" y="57037"/>
                </a:lnTo>
                <a:lnTo>
                  <a:pt x="453236" y="62604"/>
                </a:lnTo>
                <a:lnTo>
                  <a:pt x="443576" y="69311"/>
                </a:lnTo>
                <a:lnTo>
                  <a:pt x="429546" y="79065"/>
                </a:lnTo>
                <a:lnTo>
                  <a:pt x="420470" y="87000"/>
                </a:lnTo>
                <a:lnTo>
                  <a:pt x="410610" y="96100"/>
                </a:lnTo>
                <a:lnTo>
                  <a:pt x="398957" y="104707"/>
                </a:lnTo>
                <a:lnTo>
                  <a:pt x="386108" y="112985"/>
                </a:lnTo>
                <a:lnTo>
                  <a:pt x="372462" y="121043"/>
                </a:lnTo>
                <a:lnTo>
                  <a:pt x="360824" y="128956"/>
                </a:lnTo>
                <a:lnTo>
                  <a:pt x="350526" y="136771"/>
                </a:lnTo>
                <a:lnTo>
                  <a:pt x="341121" y="144521"/>
                </a:lnTo>
                <a:lnTo>
                  <a:pt x="331040" y="150957"/>
                </a:lnTo>
                <a:lnTo>
                  <a:pt x="320510" y="156518"/>
                </a:lnTo>
                <a:lnTo>
                  <a:pt x="309680" y="161496"/>
                </a:lnTo>
                <a:lnTo>
                  <a:pt x="299920" y="167354"/>
                </a:lnTo>
                <a:lnTo>
                  <a:pt x="290873" y="173799"/>
                </a:lnTo>
                <a:lnTo>
                  <a:pt x="239900" y="214530"/>
                </a:lnTo>
                <a:lnTo>
                  <a:pt x="225460" y="226840"/>
                </a:lnTo>
                <a:lnTo>
                  <a:pt x="212023" y="238857"/>
                </a:lnTo>
                <a:lnTo>
                  <a:pt x="199255" y="250678"/>
                </a:lnTo>
                <a:lnTo>
                  <a:pt x="164749" y="280746"/>
                </a:lnTo>
                <a:lnTo>
                  <a:pt x="129092" y="311466"/>
                </a:lnTo>
                <a:lnTo>
                  <a:pt x="104778" y="333586"/>
                </a:lnTo>
                <a:lnTo>
                  <a:pt x="82119" y="355271"/>
                </a:lnTo>
                <a:lnTo>
                  <a:pt x="70743" y="366387"/>
                </a:lnTo>
                <a:lnTo>
                  <a:pt x="60618" y="375069"/>
                </a:lnTo>
                <a:lnTo>
                  <a:pt x="51329" y="382126"/>
                </a:lnTo>
                <a:lnTo>
                  <a:pt x="42596" y="388101"/>
                </a:lnTo>
                <a:lnTo>
                  <a:pt x="29506" y="398126"/>
                </a:lnTo>
                <a:lnTo>
                  <a:pt x="19455" y="406815"/>
                </a:lnTo>
                <a:lnTo>
                  <a:pt x="4783" y="420540"/>
                </a:lnTo>
                <a:lnTo>
                  <a:pt x="0" y="425243"/>
                </a:lnTo>
                <a:lnTo>
                  <a:pt x="2270" y="4229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90"/>
          <p:cNvSpPr/>
          <p:nvPr/>
        </p:nvSpPr>
        <p:spPr>
          <a:xfrm>
            <a:off x="4166885" y="3429000"/>
            <a:ext cx="504678" cy="262890"/>
          </a:xfrm>
          <a:custGeom>
            <a:avLst/>
            <a:gdLst/>
            <a:ahLst/>
            <a:cxnLst/>
            <a:rect l="0" t="0" r="0" b="0"/>
            <a:pathLst>
              <a:path w="504678" h="262890">
                <a:moveTo>
                  <a:pt x="27924" y="0"/>
                </a:moveTo>
                <a:lnTo>
                  <a:pt x="27924" y="6067"/>
                </a:lnTo>
                <a:lnTo>
                  <a:pt x="29194" y="9125"/>
                </a:lnTo>
                <a:lnTo>
                  <a:pt x="33993" y="15909"/>
                </a:lnTo>
                <a:lnTo>
                  <a:pt x="37766" y="20800"/>
                </a:lnTo>
                <a:lnTo>
                  <a:pt x="39565" y="21487"/>
                </a:lnTo>
                <a:lnTo>
                  <a:pt x="44952" y="22249"/>
                </a:lnTo>
                <a:lnTo>
                  <a:pt x="58352" y="22588"/>
                </a:lnTo>
                <a:lnTo>
                  <a:pt x="183780" y="22855"/>
                </a:lnTo>
                <a:lnTo>
                  <a:pt x="195328" y="24126"/>
                </a:lnTo>
                <a:lnTo>
                  <a:pt x="205567" y="26244"/>
                </a:lnTo>
                <a:lnTo>
                  <a:pt x="214933" y="28926"/>
                </a:lnTo>
                <a:lnTo>
                  <a:pt x="224987" y="30714"/>
                </a:lnTo>
                <a:lnTo>
                  <a:pt x="235499" y="31906"/>
                </a:lnTo>
                <a:lnTo>
                  <a:pt x="246318" y="32700"/>
                </a:lnTo>
                <a:lnTo>
                  <a:pt x="288818" y="33583"/>
                </a:lnTo>
                <a:lnTo>
                  <a:pt x="450494" y="34286"/>
                </a:lnTo>
                <a:lnTo>
                  <a:pt x="458228" y="35557"/>
                </a:lnTo>
                <a:lnTo>
                  <a:pt x="467193" y="37675"/>
                </a:lnTo>
                <a:lnTo>
                  <a:pt x="476980" y="40356"/>
                </a:lnTo>
                <a:lnTo>
                  <a:pt x="491242" y="43336"/>
                </a:lnTo>
                <a:lnTo>
                  <a:pt x="496823" y="44130"/>
                </a:lnTo>
                <a:lnTo>
                  <a:pt x="500543" y="45930"/>
                </a:lnTo>
                <a:lnTo>
                  <a:pt x="503024" y="48400"/>
                </a:lnTo>
                <a:lnTo>
                  <a:pt x="504677" y="51317"/>
                </a:lnTo>
                <a:lnTo>
                  <a:pt x="504510" y="53261"/>
                </a:lnTo>
                <a:lnTo>
                  <a:pt x="503128" y="54557"/>
                </a:lnTo>
                <a:lnTo>
                  <a:pt x="490359" y="60309"/>
                </a:lnTo>
                <a:lnTo>
                  <a:pt x="484803" y="63066"/>
                </a:lnTo>
                <a:lnTo>
                  <a:pt x="471858" y="66129"/>
                </a:lnTo>
                <a:lnTo>
                  <a:pt x="464851" y="66945"/>
                </a:lnTo>
                <a:lnTo>
                  <a:pt x="451289" y="70030"/>
                </a:lnTo>
                <a:lnTo>
                  <a:pt x="412513" y="80231"/>
                </a:lnTo>
                <a:lnTo>
                  <a:pt x="379192" y="89845"/>
                </a:lnTo>
                <a:lnTo>
                  <a:pt x="364974" y="94186"/>
                </a:lnTo>
                <a:lnTo>
                  <a:pt x="347874" y="100891"/>
                </a:lnTo>
                <a:lnTo>
                  <a:pt x="328854" y="109170"/>
                </a:lnTo>
                <a:lnTo>
                  <a:pt x="308554" y="118500"/>
                </a:lnTo>
                <a:lnTo>
                  <a:pt x="291211" y="125989"/>
                </a:lnTo>
                <a:lnTo>
                  <a:pt x="275839" y="132253"/>
                </a:lnTo>
                <a:lnTo>
                  <a:pt x="261781" y="137699"/>
                </a:lnTo>
                <a:lnTo>
                  <a:pt x="234629" y="150219"/>
                </a:lnTo>
                <a:lnTo>
                  <a:pt x="86221" y="222589"/>
                </a:lnTo>
                <a:lnTo>
                  <a:pt x="70598" y="229673"/>
                </a:lnTo>
                <a:lnTo>
                  <a:pt x="56374" y="235665"/>
                </a:lnTo>
                <a:lnTo>
                  <a:pt x="24372" y="248340"/>
                </a:lnTo>
                <a:lnTo>
                  <a:pt x="16609" y="253460"/>
                </a:lnTo>
                <a:lnTo>
                  <a:pt x="12761" y="256603"/>
                </a:lnTo>
                <a:lnTo>
                  <a:pt x="8926" y="258698"/>
                </a:lnTo>
                <a:lnTo>
                  <a:pt x="0" y="261647"/>
                </a:lnTo>
                <a:lnTo>
                  <a:pt x="418" y="262062"/>
                </a:lnTo>
                <a:lnTo>
                  <a:pt x="5065" y="2628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91"/>
          <p:cNvSpPr/>
          <p:nvPr/>
        </p:nvSpPr>
        <p:spPr>
          <a:xfrm>
            <a:off x="4560570" y="3394709"/>
            <a:ext cx="554365" cy="320042"/>
          </a:xfrm>
          <a:custGeom>
            <a:avLst/>
            <a:gdLst/>
            <a:ahLst/>
            <a:cxnLst/>
            <a:rect l="0" t="0" r="0" b="0"/>
            <a:pathLst>
              <a:path w="554365" h="320042">
                <a:moveTo>
                  <a:pt x="102870" y="0"/>
                </a:moveTo>
                <a:lnTo>
                  <a:pt x="102870" y="6069"/>
                </a:lnTo>
                <a:lnTo>
                  <a:pt x="104139" y="9126"/>
                </a:lnTo>
                <a:lnTo>
                  <a:pt x="108938" y="15909"/>
                </a:lnTo>
                <a:lnTo>
                  <a:pt x="111995" y="18226"/>
                </a:lnTo>
                <a:lnTo>
                  <a:pt x="115303" y="19771"/>
                </a:lnTo>
                <a:lnTo>
                  <a:pt x="118779" y="20801"/>
                </a:lnTo>
                <a:lnTo>
                  <a:pt x="121095" y="22757"/>
                </a:lnTo>
                <a:lnTo>
                  <a:pt x="122641" y="25332"/>
                </a:lnTo>
                <a:lnTo>
                  <a:pt x="123670" y="28318"/>
                </a:lnTo>
                <a:lnTo>
                  <a:pt x="125626" y="30309"/>
                </a:lnTo>
                <a:lnTo>
                  <a:pt x="128201" y="31636"/>
                </a:lnTo>
                <a:lnTo>
                  <a:pt x="131187" y="32521"/>
                </a:lnTo>
                <a:lnTo>
                  <a:pt x="147525" y="33766"/>
                </a:lnTo>
                <a:lnTo>
                  <a:pt x="164627" y="37444"/>
                </a:lnTo>
                <a:lnTo>
                  <a:pt x="174521" y="40203"/>
                </a:lnTo>
                <a:lnTo>
                  <a:pt x="183657" y="42042"/>
                </a:lnTo>
                <a:lnTo>
                  <a:pt x="200582" y="44086"/>
                </a:lnTo>
                <a:lnTo>
                  <a:pt x="216570" y="44994"/>
                </a:lnTo>
                <a:lnTo>
                  <a:pt x="224390" y="45236"/>
                </a:lnTo>
                <a:lnTo>
                  <a:pt x="266946" y="48892"/>
                </a:lnTo>
                <a:lnTo>
                  <a:pt x="296073" y="51645"/>
                </a:lnTo>
                <a:lnTo>
                  <a:pt x="319302" y="53480"/>
                </a:lnTo>
                <a:lnTo>
                  <a:pt x="338598" y="54704"/>
                </a:lnTo>
                <a:lnTo>
                  <a:pt x="355272" y="55519"/>
                </a:lnTo>
                <a:lnTo>
                  <a:pt x="371468" y="57333"/>
                </a:lnTo>
                <a:lnTo>
                  <a:pt x="387345" y="59812"/>
                </a:lnTo>
                <a:lnTo>
                  <a:pt x="403010" y="62735"/>
                </a:lnTo>
                <a:lnTo>
                  <a:pt x="417263" y="64684"/>
                </a:lnTo>
                <a:lnTo>
                  <a:pt x="430575" y="65982"/>
                </a:lnTo>
                <a:lnTo>
                  <a:pt x="443260" y="66849"/>
                </a:lnTo>
                <a:lnTo>
                  <a:pt x="464128" y="67811"/>
                </a:lnTo>
                <a:lnTo>
                  <a:pt x="473248" y="68067"/>
                </a:lnTo>
                <a:lnTo>
                  <a:pt x="483138" y="69508"/>
                </a:lnTo>
                <a:lnTo>
                  <a:pt x="493542" y="71739"/>
                </a:lnTo>
                <a:lnTo>
                  <a:pt x="504288" y="74496"/>
                </a:lnTo>
                <a:lnTo>
                  <a:pt x="515262" y="77604"/>
                </a:lnTo>
                <a:lnTo>
                  <a:pt x="537615" y="84444"/>
                </a:lnTo>
                <a:lnTo>
                  <a:pt x="545100" y="88047"/>
                </a:lnTo>
                <a:lnTo>
                  <a:pt x="550090" y="91718"/>
                </a:lnTo>
                <a:lnTo>
                  <a:pt x="553416" y="95435"/>
                </a:lnTo>
                <a:lnTo>
                  <a:pt x="554364" y="99184"/>
                </a:lnTo>
                <a:lnTo>
                  <a:pt x="553726" y="102953"/>
                </a:lnTo>
                <a:lnTo>
                  <a:pt x="552031" y="106735"/>
                </a:lnTo>
                <a:lnTo>
                  <a:pt x="549630" y="109257"/>
                </a:lnTo>
                <a:lnTo>
                  <a:pt x="546760" y="110938"/>
                </a:lnTo>
                <a:lnTo>
                  <a:pt x="543576" y="112059"/>
                </a:lnTo>
                <a:lnTo>
                  <a:pt x="536653" y="116691"/>
                </a:lnTo>
                <a:lnTo>
                  <a:pt x="533028" y="119704"/>
                </a:lnTo>
                <a:lnTo>
                  <a:pt x="515372" y="125523"/>
                </a:lnTo>
                <a:lnTo>
                  <a:pt x="488361" y="133212"/>
                </a:lnTo>
                <a:lnTo>
                  <a:pt x="455114" y="142148"/>
                </a:lnTo>
                <a:lnTo>
                  <a:pt x="408819" y="156995"/>
                </a:lnTo>
                <a:lnTo>
                  <a:pt x="189271" y="233407"/>
                </a:lnTo>
                <a:lnTo>
                  <a:pt x="169361" y="240695"/>
                </a:lnTo>
                <a:lnTo>
                  <a:pt x="153547" y="246824"/>
                </a:lnTo>
                <a:lnTo>
                  <a:pt x="140465" y="252179"/>
                </a:lnTo>
                <a:lnTo>
                  <a:pt x="122853" y="258290"/>
                </a:lnTo>
                <a:lnTo>
                  <a:pt x="79578" y="271852"/>
                </a:lnTo>
                <a:lnTo>
                  <a:pt x="61942" y="279025"/>
                </a:lnTo>
                <a:lnTo>
                  <a:pt x="47644" y="286347"/>
                </a:lnTo>
                <a:lnTo>
                  <a:pt x="35573" y="293768"/>
                </a:lnTo>
                <a:lnTo>
                  <a:pt x="18773" y="302014"/>
                </a:lnTo>
                <a:lnTo>
                  <a:pt x="12515" y="304213"/>
                </a:lnTo>
                <a:lnTo>
                  <a:pt x="8344" y="306949"/>
                </a:lnTo>
                <a:lnTo>
                  <a:pt x="5562" y="310043"/>
                </a:lnTo>
                <a:lnTo>
                  <a:pt x="0" y="3200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animBg="1"/>
      <p:bldP spid="3077" grpId="0" animBg="1"/>
      <p:bldP spid="3078" grpId="0" animBg="1"/>
      <p:bldP spid="3082" grpId="0" animBg="1"/>
      <p:bldP spid="308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Properties of parallelograms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1"/>
            <a:ext cx="6172200" cy="4495800"/>
          </a:xfrm>
        </p:spPr>
        <p:txBody>
          <a:bodyPr/>
          <a:lstStyle/>
          <a:p>
            <a:r>
              <a:rPr lang="en-US" dirty="0"/>
              <a:t>Opposite sides are parallel.</a:t>
            </a:r>
          </a:p>
          <a:p>
            <a:r>
              <a:rPr lang="en-US" dirty="0"/>
              <a:t>Opposite sides are congruent.</a:t>
            </a:r>
          </a:p>
          <a:p>
            <a:r>
              <a:rPr lang="en-US" dirty="0"/>
              <a:t>Opposite angles are congruent.</a:t>
            </a:r>
          </a:p>
          <a:p>
            <a:r>
              <a:rPr lang="en-US" dirty="0"/>
              <a:t>Diagonals bisect each other</a:t>
            </a:r>
            <a:r>
              <a:rPr lang="en-US" dirty="0" smtClean="0"/>
              <a:t>.</a:t>
            </a:r>
          </a:p>
          <a:p>
            <a:r>
              <a:rPr lang="en-US" dirty="0" smtClean="0"/>
              <a:t>Total degrees of interior angles= 360</a:t>
            </a:r>
            <a:endParaRPr lang="en-US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24600" y="2819400"/>
            <a:ext cx="2336800" cy="2362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5" name="SMARTPenAnnotation250"/>
          <p:cNvSpPr/>
          <p:nvPr/>
        </p:nvSpPr>
        <p:spPr>
          <a:xfrm>
            <a:off x="6103620" y="3634739"/>
            <a:ext cx="91440" cy="434341"/>
          </a:xfrm>
          <a:custGeom>
            <a:avLst/>
            <a:gdLst/>
            <a:ahLst/>
            <a:cxnLst/>
            <a:rect l="0" t="0" r="0" b="0"/>
            <a:pathLst>
              <a:path w="91440" h="434341">
                <a:moveTo>
                  <a:pt x="0" y="0"/>
                </a:moveTo>
                <a:lnTo>
                  <a:pt x="6067" y="0"/>
                </a:lnTo>
                <a:lnTo>
                  <a:pt x="9125" y="1270"/>
                </a:lnTo>
                <a:lnTo>
                  <a:pt x="12433" y="3387"/>
                </a:lnTo>
                <a:lnTo>
                  <a:pt x="15908" y="6069"/>
                </a:lnTo>
                <a:lnTo>
                  <a:pt x="18225" y="9126"/>
                </a:lnTo>
                <a:lnTo>
                  <a:pt x="19770" y="12434"/>
                </a:lnTo>
                <a:lnTo>
                  <a:pt x="20800" y="15909"/>
                </a:lnTo>
                <a:lnTo>
                  <a:pt x="24026" y="20766"/>
                </a:lnTo>
                <a:lnTo>
                  <a:pt x="28718" y="26545"/>
                </a:lnTo>
                <a:lnTo>
                  <a:pt x="34385" y="32937"/>
                </a:lnTo>
                <a:lnTo>
                  <a:pt x="38164" y="39738"/>
                </a:lnTo>
                <a:lnTo>
                  <a:pt x="40682" y="46812"/>
                </a:lnTo>
                <a:lnTo>
                  <a:pt x="42361" y="54068"/>
                </a:lnTo>
                <a:lnTo>
                  <a:pt x="50793" y="94620"/>
                </a:lnTo>
                <a:lnTo>
                  <a:pt x="52911" y="107530"/>
                </a:lnTo>
                <a:lnTo>
                  <a:pt x="54324" y="118677"/>
                </a:lnTo>
                <a:lnTo>
                  <a:pt x="55266" y="128648"/>
                </a:lnTo>
                <a:lnTo>
                  <a:pt x="57164" y="142916"/>
                </a:lnTo>
                <a:lnTo>
                  <a:pt x="62659" y="179088"/>
                </a:lnTo>
                <a:lnTo>
                  <a:pt x="64632" y="194322"/>
                </a:lnTo>
                <a:lnTo>
                  <a:pt x="65948" y="207019"/>
                </a:lnTo>
                <a:lnTo>
                  <a:pt x="66826" y="218023"/>
                </a:lnTo>
                <a:lnTo>
                  <a:pt x="67410" y="230438"/>
                </a:lnTo>
                <a:lnTo>
                  <a:pt x="68060" y="257781"/>
                </a:lnTo>
                <a:lnTo>
                  <a:pt x="69503" y="274724"/>
                </a:lnTo>
                <a:lnTo>
                  <a:pt x="71736" y="293640"/>
                </a:lnTo>
                <a:lnTo>
                  <a:pt x="74493" y="313870"/>
                </a:lnTo>
                <a:lnTo>
                  <a:pt x="76332" y="331166"/>
                </a:lnTo>
                <a:lnTo>
                  <a:pt x="77558" y="346508"/>
                </a:lnTo>
                <a:lnTo>
                  <a:pt x="78375" y="360546"/>
                </a:lnTo>
                <a:lnTo>
                  <a:pt x="80190" y="373714"/>
                </a:lnTo>
                <a:lnTo>
                  <a:pt x="82670" y="386303"/>
                </a:lnTo>
                <a:lnTo>
                  <a:pt x="85593" y="398505"/>
                </a:lnTo>
                <a:lnTo>
                  <a:pt x="87542" y="407910"/>
                </a:lnTo>
                <a:lnTo>
                  <a:pt x="88841" y="415450"/>
                </a:lnTo>
                <a:lnTo>
                  <a:pt x="91439" y="4343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51"/>
          <p:cNvSpPr/>
          <p:nvPr/>
        </p:nvSpPr>
        <p:spPr>
          <a:xfrm>
            <a:off x="6242508" y="3589605"/>
            <a:ext cx="186980" cy="317610"/>
          </a:xfrm>
          <a:custGeom>
            <a:avLst/>
            <a:gdLst/>
            <a:ahLst/>
            <a:cxnLst/>
            <a:rect l="0" t="0" r="0" b="0"/>
            <a:pathLst>
              <a:path w="186980" h="317610">
                <a:moveTo>
                  <a:pt x="21131" y="45134"/>
                </a:moveTo>
                <a:lnTo>
                  <a:pt x="21131" y="51203"/>
                </a:lnTo>
                <a:lnTo>
                  <a:pt x="19862" y="52990"/>
                </a:lnTo>
                <a:lnTo>
                  <a:pt x="17745" y="54181"/>
                </a:lnTo>
                <a:lnTo>
                  <a:pt x="15064" y="54976"/>
                </a:lnTo>
                <a:lnTo>
                  <a:pt x="13276" y="56775"/>
                </a:lnTo>
                <a:lnTo>
                  <a:pt x="12085" y="59245"/>
                </a:lnTo>
                <a:lnTo>
                  <a:pt x="9491" y="67915"/>
                </a:lnTo>
                <a:lnTo>
                  <a:pt x="4104" y="84469"/>
                </a:lnTo>
                <a:lnTo>
                  <a:pt x="2160" y="92948"/>
                </a:lnTo>
                <a:lnTo>
                  <a:pt x="864" y="101140"/>
                </a:lnTo>
                <a:lnTo>
                  <a:pt x="0" y="109142"/>
                </a:lnTo>
                <a:lnTo>
                  <a:pt x="694" y="122096"/>
                </a:lnTo>
                <a:lnTo>
                  <a:pt x="2427" y="138352"/>
                </a:lnTo>
                <a:lnTo>
                  <a:pt x="4852" y="156810"/>
                </a:lnTo>
                <a:lnTo>
                  <a:pt x="7738" y="174195"/>
                </a:lnTo>
                <a:lnTo>
                  <a:pt x="10933" y="190865"/>
                </a:lnTo>
                <a:lnTo>
                  <a:pt x="14332" y="207058"/>
                </a:lnTo>
                <a:lnTo>
                  <a:pt x="16598" y="219123"/>
                </a:lnTo>
                <a:lnTo>
                  <a:pt x="18109" y="228437"/>
                </a:lnTo>
                <a:lnTo>
                  <a:pt x="19117" y="235916"/>
                </a:lnTo>
                <a:lnTo>
                  <a:pt x="21058" y="243442"/>
                </a:lnTo>
                <a:lnTo>
                  <a:pt x="23623" y="251000"/>
                </a:lnTo>
                <a:lnTo>
                  <a:pt x="26602" y="258578"/>
                </a:lnTo>
                <a:lnTo>
                  <a:pt x="29859" y="266170"/>
                </a:lnTo>
                <a:lnTo>
                  <a:pt x="36864" y="281380"/>
                </a:lnTo>
                <a:lnTo>
                  <a:pt x="39240" y="287721"/>
                </a:lnTo>
                <a:lnTo>
                  <a:pt x="40823" y="293219"/>
                </a:lnTo>
                <a:lnTo>
                  <a:pt x="41880" y="298154"/>
                </a:lnTo>
                <a:lnTo>
                  <a:pt x="43854" y="301444"/>
                </a:lnTo>
                <a:lnTo>
                  <a:pt x="46439" y="303638"/>
                </a:lnTo>
                <a:lnTo>
                  <a:pt x="49434" y="305100"/>
                </a:lnTo>
                <a:lnTo>
                  <a:pt x="52699" y="307345"/>
                </a:lnTo>
                <a:lnTo>
                  <a:pt x="56147" y="310112"/>
                </a:lnTo>
                <a:lnTo>
                  <a:pt x="59715" y="313226"/>
                </a:lnTo>
                <a:lnTo>
                  <a:pt x="63364" y="315302"/>
                </a:lnTo>
                <a:lnTo>
                  <a:pt x="67066" y="316686"/>
                </a:lnTo>
                <a:lnTo>
                  <a:pt x="70805" y="317609"/>
                </a:lnTo>
                <a:lnTo>
                  <a:pt x="73297" y="316954"/>
                </a:lnTo>
                <a:lnTo>
                  <a:pt x="74959" y="315248"/>
                </a:lnTo>
                <a:lnTo>
                  <a:pt x="76066" y="312840"/>
                </a:lnTo>
                <a:lnTo>
                  <a:pt x="79345" y="311235"/>
                </a:lnTo>
                <a:lnTo>
                  <a:pt x="84070" y="310165"/>
                </a:lnTo>
                <a:lnTo>
                  <a:pt x="89761" y="309451"/>
                </a:lnTo>
                <a:lnTo>
                  <a:pt x="94824" y="307705"/>
                </a:lnTo>
                <a:lnTo>
                  <a:pt x="99470" y="305272"/>
                </a:lnTo>
                <a:lnTo>
                  <a:pt x="103837" y="302379"/>
                </a:lnTo>
                <a:lnTo>
                  <a:pt x="108019" y="299181"/>
                </a:lnTo>
                <a:lnTo>
                  <a:pt x="112076" y="295779"/>
                </a:lnTo>
                <a:lnTo>
                  <a:pt x="116052" y="292241"/>
                </a:lnTo>
                <a:lnTo>
                  <a:pt x="118702" y="288612"/>
                </a:lnTo>
                <a:lnTo>
                  <a:pt x="121646" y="281194"/>
                </a:lnTo>
                <a:lnTo>
                  <a:pt x="123701" y="276167"/>
                </a:lnTo>
                <a:lnTo>
                  <a:pt x="126341" y="270276"/>
                </a:lnTo>
                <a:lnTo>
                  <a:pt x="129371" y="263809"/>
                </a:lnTo>
                <a:lnTo>
                  <a:pt x="132661" y="255687"/>
                </a:lnTo>
                <a:lnTo>
                  <a:pt x="136125" y="246463"/>
                </a:lnTo>
                <a:lnTo>
                  <a:pt x="139704" y="236504"/>
                </a:lnTo>
                <a:lnTo>
                  <a:pt x="143359" y="228594"/>
                </a:lnTo>
                <a:lnTo>
                  <a:pt x="147067" y="222051"/>
                </a:lnTo>
                <a:lnTo>
                  <a:pt x="150809" y="216419"/>
                </a:lnTo>
                <a:lnTo>
                  <a:pt x="155843" y="207584"/>
                </a:lnTo>
                <a:lnTo>
                  <a:pt x="168209" y="184221"/>
                </a:lnTo>
                <a:lnTo>
                  <a:pt x="172524" y="172149"/>
                </a:lnTo>
                <a:lnTo>
                  <a:pt x="175399" y="160291"/>
                </a:lnTo>
                <a:lnTo>
                  <a:pt x="177317" y="148575"/>
                </a:lnTo>
                <a:lnTo>
                  <a:pt x="179865" y="136955"/>
                </a:lnTo>
                <a:lnTo>
                  <a:pt x="182834" y="125398"/>
                </a:lnTo>
                <a:lnTo>
                  <a:pt x="186083" y="113884"/>
                </a:lnTo>
                <a:lnTo>
                  <a:pt x="186979" y="103667"/>
                </a:lnTo>
                <a:lnTo>
                  <a:pt x="186307" y="94317"/>
                </a:lnTo>
                <a:lnTo>
                  <a:pt x="184588" y="85542"/>
                </a:lnTo>
                <a:lnTo>
                  <a:pt x="183442" y="78423"/>
                </a:lnTo>
                <a:lnTo>
                  <a:pt x="182679" y="72407"/>
                </a:lnTo>
                <a:lnTo>
                  <a:pt x="182170" y="67126"/>
                </a:lnTo>
                <a:lnTo>
                  <a:pt x="179290" y="61065"/>
                </a:lnTo>
                <a:lnTo>
                  <a:pt x="174831" y="54485"/>
                </a:lnTo>
                <a:lnTo>
                  <a:pt x="169318" y="47558"/>
                </a:lnTo>
                <a:lnTo>
                  <a:pt x="164372" y="40400"/>
                </a:lnTo>
                <a:lnTo>
                  <a:pt x="159805" y="33088"/>
                </a:lnTo>
                <a:lnTo>
                  <a:pt x="155491" y="25673"/>
                </a:lnTo>
                <a:lnTo>
                  <a:pt x="151344" y="20731"/>
                </a:lnTo>
                <a:lnTo>
                  <a:pt x="147310" y="17435"/>
                </a:lnTo>
                <a:lnTo>
                  <a:pt x="143350" y="15238"/>
                </a:lnTo>
                <a:lnTo>
                  <a:pt x="139441" y="12504"/>
                </a:lnTo>
                <a:lnTo>
                  <a:pt x="135565" y="9411"/>
                </a:lnTo>
                <a:lnTo>
                  <a:pt x="131710" y="6079"/>
                </a:lnTo>
                <a:lnTo>
                  <a:pt x="126601" y="3857"/>
                </a:lnTo>
                <a:lnTo>
                  <a:pt x="120654" y="2376"/>
                </a:lnTo>
                <a:lnTo>
                  <a:pt x="114150" y="1389"/>
                </a:lnTo>
                <a:lnTo>
                  <a:pt x="108544" y="731"/>
                </a:lnTo>
                <a:lnTo>
                  <a:pt x="103536" y="292"/>
                </a:lnTo>
                <a:lnTo>
                  <a:pt x="98928" y="0"/>
                </a:lnTo>
                <a:lnTo>
                  <a:pt x="92046" y="1075"/>
                </a:lnTo>
                <a:lnTo>
                  <a:pt x="83648" y="3061"/>
                </a:lnTo>
                <a:lnTo>
                  <a:pt x="74239" y="5656"/>
                </a:lnTo>
                <a:lnTo>
                  <a:pt x="66697" y="7385"/>
                </a:lnTo>
                <a:lnTo>
                  <a:pt x="60398" y="8538"/>
                </a:lnTo>
                <a:lnTo>
                  <a:pt x="54930" y="9307"/>
                </a:lnTo>
                <a:lnTo>
                  <a:pt x="50013" y="12359"/>
                </a:lnTo>
                <a:lnTo>
                  <a:pt x="45466" y="16934"/>
                </a:lnTo>
                <a:lnTo>
                  <a:pt x="41165" y="22524"/>
                </a:lnTo>
                <a:lnTo>
                  <a:pt x="37027" y="27521"/>
                </a:lnTo>
                <a:lnTo>
                  <a:pt x="32998" y="32122"/>
                </a:lnTo>
                <a:lnTo>
                  <a:pt x="29043" y="36460"/>
                </a:lnTo>
                <a:lnTo>
                  <a:pt x="27676" y="39351"/>
                </a:lnTo>
                <a:lnTo>
                  <a:pt x="28034" y="41279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52"/>
          <p:cNvSpPr/>
          <p:nvPr/>
        </p:nvSpPr>
        <p:spPr>
          <a:xfrm>
            <a:off x="8561131" y="3794759"/>
            <a:ext cx="11370" cy="400051"/>
          </a:xfrm>
          <a:custGeom>
            <a:avLst/>
            <a:gdLst/>
            <a:ahLst/>
            <a:cxnLst/>
            <a:rect l="0" t="0" r="0" b="0"/>
            <a:pathLst>
              <a:path w="11370" h="400051">
                <a:moveTo>
                  <a:pt x="11369" y="0"/>
                </a:moveTo>
                <a:lnTo>
                  <a:pt x="11369" y="71998"/>
                </a:lnTo>
                <a:lnTo>
                  <a:pt x="10099" y="94989"/>
                </a:lnTo>
                <a:lnTo>
                  <a:pt x="7982" y="119206"/>
                </a:lnTo>
                <a:lnTo>
                  <a:pt x="5301" y="144241"/>
                </a:lnTo>
                <a:lnTo>
                  <a:pt x="3513" y="164741"/>
                </a:lnTo>
                <a:lnTo>
                  <a:pt x="2322" y="182217"/>
                </a:lnTo>
                <a:lnTo>
                  <a:pt x="1527" y="197678"/>
                </a:lnTo>
                <a:lnTo>
                  <a:pt x="644" y="231791"/>
                </a:lnTo>
                <a:lnTo>
                  <a:pt x="0" y="365821"/>
                </a:lnTo>
                <a:lnTo>
                  <a:pt x="11369" y="4000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53"/>
          <p:cNvSpPr/>
          <p:nvPr/>
        </p:nvSpPr>
        <p:spPr>
          <a:xfrm>
            <a:off x="8652653" y="3749039"/>
            <a:ext cx="192408" cy="407955"/>
          </a:xfrm>
          <a:custGeom>
            <a:avLst/>
            <a:gdLst/>
            <a:ahLst/>
            <a:cxnLst/>
            <a:rect l="0" t="0" r="0" b="0"/>
            <a:pathLst>
              <a:path w="192408" h="407955">
                <a:moveTo>
                  <a:pt x="22716" y="102870"/>
                </a:moveTo>
                <a:lnTo>
                  <a:pt x="22716" y="108939"/>
                </a:lnTo>
                <a:lnTo>
                  <a:pt x="21447" y="115806"/>
                </a:lnTo>
                <a:lnTo>
                  <a:pt x="16649" y="136983"/>
                </a:lnTo>
                <a:lnTo>
                  <a:pt x="14861" y="147202"/>
                </a:lnTo>
                <a:lnTo>
                  <a:pt x="13669" y="156555"/>
                </a:lnTo>
                <a:lnTo>
                  <a:pt x="12875" y="165330"/>
                </a:lnTo>
                <a:lnTo>
                  <a:pt x="12346" y="172450"/>
                </a:lnTo>
                <a:lnTo>
                  <a:pt x="11757" y="183748"/>
                </a:lnTo>
                <a:lnTo>
                  <a:pt x="10331" y="194889"/>
                </a:lnTo>
                <a:lnTo>
                  <a:pt x="5358" y="227588"/>
                </a:lnTo>
                <a:lnTo>
                  <a:pt x="3524" y="241895"/>
                </a:lnTo>
                <a:lnTo>
                  <a:pt x="2302" y="253974"/>
                </a:lnTo>
                <a:lnTo>
                  <a:pt x="943" y="272898"/>
                </a:lnTo>
                <a:lnTo>
                  <a:pt x="339" y="285541"/>
                </a:lnTo>
                <a:lnTo>
                  <a:pt x="0" y="311935"/>
                </a:lnTo>
                <a:lnTo>
                  <a:pt x="1221" y="323527"/>
                </a:lnTo>
                <a:lnTo>
                  <a:pt x="3307" y="336335"/>
                </a:lnTo>
                <a:lnTo>
                  <a:pt x="5967" y="349953"/>
                </a:lnTo>
                <a:lnTo>
                  <a:pt x="9010" y="360302"/>
                </a:lnTo>
                <a:lnTo>
                  <a:pt x="12309" y="368472"/>
                </a:lnTo>
                <a:lnTo>
                  <a:pt x="20661" y="384640"/>
                </a:lnTo>
                <a:lnTo>
                  <a:pt x="25156" y="388507"/>
                </a:lnTo>
                <a:lnTo>
                  <a:pt x="31963" y="393625"/>
                </a:lnTo>
                <a:lnTo>
                  <a:pt x="40310" y="399577"/>
                </a:lnTo>
                <a:lnTo>
                  <a:pt x="47146" y="403545"/>
                </a:lnTo>
                <a:lnTo>
                  <a:pt x="52972" y="406190"/>
                </a:lnTo>
                <a:lnTo>
                  <a:pt x="58127" y="407954"/>
                </a:lnTo>
                <a:lnTo>
                  <a:pt x="62834" y="407859"/>
                </a:lnTo>
                <a:lnTo>
                  <a:pt x="67241" y="406526"/>
                </a:lnTo>
                <a:lnTo>
                  <a:pt x="91264" y="394361"/>
                </a:lnTo>
                <a:lnTo>
                  <a:pt x="96354" y="391178"/>
                </a:lnTo>
                <a:lnTo>
                  <a:pt x="101018" y="387786"/>
                </a:lnTo>
                <a:lnTo>
                  <a:pt x="105398" y="384254"/>
                </a:lnTo>
                <a:lnTo>
                  <a:pt x="110857" y="380629"/>
                </a:lnTo>
                <a:lnTo>
                  <a:pt x="117037" y="376943"/>
                </a:lnTo>
                <a:lnTo>
                  <a:pt x="123697" y="373215"/>
                </a:lnTo>
                <a:lnTo>
                  <a:pt x="129407" y="369460"/>
                </a:lnTo>
                <a:lnTo>
                  <a:pt x="134483" y="365687"/>
                </a:lnTo>
                <a:lnTo>
                  <a:pt x="139138" y="361902"/>
                </a:lnTo>
                <a:lnTo>
                  <a:pt x="144780" y="355568"/>
                </a:lnTo>
                <a:lnTo>
                  <a:pt x="151083" y="347536"/>
                </a:lnTo>
                <a:lnTo>
                  <a:pt x="157824" y="338370"/>
                </a:lnTo>
                <a:lnTo>
                  <a:pt x="162318" y="330991"/>
                </a:lnTo>
                <a:lnTo>
                  <a:pt x="167312" y="319404"/>
                </a:lnTo>
                <a:lnTo>
                  <a:pt x="169913" y="313266"/>
                </a:lnTo>
                <a:lnTo>
                  <a:pt x="176191" y="299673"/>
                </a:lnTo>
                <a:lnTo>
                  <a:pt x="179828" y="288551"/>
                </a:lnTo>
                <a:lnTo>
                  <a:pt x="180797" y="283808"/>
                </a:lnTo>
                <a:lnTo>
                  <a:pt x="188229" y="228589"/>
                </a:lnTo>
                <a:lnTo>
                  <a:pt x="190209" y="210813"/>
                </a:lnTo>
                <a:lnTo>
                  <a:pt x="191528" y="196422"/>
                </a:lnTo>
                <a:lnTo>
                  <a:pt x="192407" y="184288"/>
                </a:lnTo>
                <a:lnTo>
                  <a:pt x="191724" y="172389"/>
                </a:lnTo>
                <a:lnTo>
                  <a:pt x="189998" y="160646"/>
                </a:lnTo>
                <a:lnTo>
                  <a:pt x="187577" y="149007"/>
                </a:lnTo>
                <a:lnTo>
                  <a:pt x="185964" y="139979"/>
                </a:lnTo>
                <a:lnTo>
                  <a:pt x="184888" y="132689"/>
                </a:lnTo>
                <a:lnTo>
                  <a:pt x="184171" y="126560"/>
                </a:lnTo>
                <a:lnTo>
                  <a:pt x="182423" y="119933"/>
                </a:lnTo>
                <a:lnTo>
                  <a:pt x="179988" y="112976"/>
                </a:lnTo>
                <a:lnTo>
                  <a:pt x="177094" y="105797"/>
                </a:lnTo>
                <a:lnTo>
                  <a:pt x="172625" y="95932"/>
                </a:lnTo>
                <a:lnTo>
                  <a:pt x="160886" y="71423"/>
                </a:lnTo>
                <a:lnTo>
                  <a:pt x="156739" y="61586"/>
                </a:lnTo>
                <a:lnTo>
                  <a:pt x="153975" y="53757"/>
                </a:lnTo>
                <a:lnTo>
                  <a:pt x="152132" y="47268"/>
                </a:lnTo>
                <a:lnTo>
                  <a:pt x="148364" y="41673"/>
                </a:lnTo>
                <a:lnTo>
                  <a:pt x="143311" y="36672"/>
                </a:lnTo>
                <a:lnTo>
                  <a:pt x="137403" y="32068"/>
                </a:lnTo>
                <a:lnTo>
                  <a:pt x="132194" y="27729"/>
                </a:lnTo>
                <a:lnTo>
                  <a:pt x="127452" y="23566"/>
                </a:lnTo>
                <a:lnTo>
                  <a:pt x="123020" y="19521"/>
                </a:lnTo>
                <a:lnTo>
                  <a:pt x="116255" y="15554"/>
                </a:lnTo>
                <a:lnTo>
                  <a:pt x="107936" y="11640"/>
                </a:lnTo>
                <a:lnTo>
                  <a:pt x="98580" y="7760"/>
                </a:lnTo>
                <a:lnTo>
                  <a:pt x="89802" y="5173"/>
                </a:lnTo>
                <a:lnTo>
                  <a:pt x="81410" y="3449"/>
                </a:lnTo>
                <a:lnTo>
                  <a:pt x="73275" y="2299"/>
                </a:lnTo>
                <a:lnTo>
                  <a:pt x="65312" y="1533"/>
                </a:lnTo>
                <a:lnTo>
                  <a:pt x="57464" y="1022"/>
                </a:lnTo>
                <a:lnTo>
                  <a:pt x="43240" y="455"/>
                </a:lnTo>
                <a:lnTo>
                  <a:pt x="28092" y="135"/>
                </a:lnTo>
                <a:lnTo>
                  <a:pt x="1128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54"/>
          <p:cNvSpPr/>
          <p:nvPr/>
        </p:nvSpPr>
        <p:spPr>
          <a:xfrm>
            <a:off x="6940780" y="5212358"/>
            <a:ext cx="282980" cy="582652"/>
          </a:xfrm>
          <a:custGeom>
            <a:avLst/>
            <a:gdLst/>
            <a:ahLst/>
            <a:cxnLst/>
            <a:rect l="0" t="0" r="0" b="0"/>
            <a:pathLst>
              <a:path w="282980" h="582652">
                <a:moveTo>
                  <a:pt x="271550" y="22581"/>
                </a:moveTo>
                <a:lnTo>
                  <a:pt x="259414" y="10446"/>
                </a:lnTo>
                <a:lnTo>
                  <a:pt x="254569" y="6871"/>
                </a:lnTo>
                <a:lnTo>
                  <a:pt x="245799" y="2899"/>
                </a:lnTo>
                <a:lnTo>
                  <a:pt x="237668" y="1134"/>
                </a:lnTo>
                <a:lnTo>
                  <a:pt x="233722" y="663"/>
                </a:lnTo>
                <a:lnTo>
                  <a:pt x="223471" y="349"/>
                </a:lnTo>
                <a:lnTo>
                  <a:pt x="191762" y="0"/>
                </a:lnTo>
                <a:lnTo>
                  <a:pt x="177718" y="1177"/>
                </a:lnTo>
                <a:lnTo>
                  <a:pt x="165815" y="3232"/>
                </a:lnTo>
                <a:lnTo>
                  <a:pt x="155340" y="5872"/>
                </a:lnTo>
                <a:lnTo>
                  <a:pt x="145816" y="8901"/>
                </a:lnTo>
                <a:lnTo>
                  <a:pt x="136928" y="12192"/>
                </a:lnTo>
                <a:lnTo>
                  <a:pt x="128462" y="15655"/>
                </a:lnTo>
                <a:lnTo>
                  <a:pt x="121547" y="17964"/>
                </a:lnTo>
                <a:lnTo>
                  <a:pt x="115669" y="19503"/>
                </a:lnTo>
                <a:lnTo>
                  <a:pt x="110479" y="20529"/>
                </a:lnTo>
                <a:lnTo>
                  <a:pt x="105749" y="22483"/>
                </a:lnTo>
                <a:lnTo>
                  <a:pt x="97107" y="28041"/>
                </a:lnTo>
                <a:lnTo>
                  <a:pt x="89033" y="38131"/>
                </a:lnTo>
                <a:lnTo>
                  <a:pt x="81211" y="49813"/>
                </a:lnTo>
                <a:lnTo>
                  <a:pt x="73501" y="59238"/>
                </a:lnTo>
                <a:lnTo>
                  <a:pt x="68398" y="66069"/>
                </a:lnTo>
                <a:lnTo>
                  <a:pt x="55953" y="83819"/>
                </a:lnTo>
                <a:lnTo>
                  <a:pt x="50349" y="92617"/>
                </a:lnTo>
                <a:lnTo>
                  <a:pt x="45343" y="101022"/>
                </a:lnTo>
                <a:lnTo>
                  <a:pt x="40734" y="109165"/>
                </a:lnTo>
                <a:lnTo>
                  <a:pt x="28842" y="131760"/>
                </a:lnTo>
                <a:lnTo>
                  <a:pt x="22115" y="144897"/>
                </a:lnTo>
                <a:lnTo>
                  <a:pt x="16359" y="160005"/>
                </a:lnTo>
                <a:lnTo>
                  <a:pt x="11253" y="176427"/>
                </a:lnTo>
                <a:lnTo>
                  <a:pt x="6578" y="193725"/>
                </a:lnTo>
                <a:lnTo>
                  <a:pt x="3462" y="209068"/>
                </a:lnTo>
                <a:lnTo>
                  <a:pt x="1385" y="223105"/>
                </a:lnTo>
                <a:lnTo>
                  <a:pt x="0" y="236274"/>
                </a:lnTo>
                <a:lnTo>
                  <a:pt x="346" y="246323"/>
                </a:lnTo>
                <a:lnTo>
                  <a:pt x="4118" y="260876"/>
                </a:lnTo>
                <a:lnTo>
                  <a:pt x="10028" y="271577"/>
                </a:lnTo>
                <a:lnTo>
                  <a:pt x="13382" y="276208"/>
                </a:lnTo>
                <a:lnTo>
                  <a:pt x="16888" y="279296"/>
                </a:lnTo>
                <a:lnTo>
                  <a:pt x="20495" y="281354"/>
                </a:lnTo>
                <a:lnTo>
                  <a:pt x="27889" y="283641"/>
                </a:lnTo>
                <a:lnTo>
                  <a:pt x="35409" y="284658"/>
                </a:lnTo>
                <a:lnTo>
                  <a:pt x="41733" y="283659"/>
                </a:lnTo>
                <a:lnTo>
                  <a:pt x="49759" y="281723"/>
                </a:lnTo>
                <a:lnTo>
                  <a:pt x="58919" y="279163"/>
                </a:lnTo>
                <a:lnTo>
                  <a:pt x="66296" y="276186"/>
                </a:lnTo>
                <a:lnTo>
                  <a:pt x="72484" y="272931"/>
                </a:lnTo>
                <a:lnTo>
                  <a:pt x="77879" y="269491"/>
                </a:lnTo>
                <a:lnTo>
                  <a:pt x="82746" y="265928"/>
                </a:lnTo>
                <a:lnTo>
                  <a:pt x="91540" y="258582"/>
                </a:lnTo>
                <a:lnTo>
                  <a:pt x="99682" y="251084"/>
                </a:lnTo>
                <a:lnTo>
                  <a:pt x="103631" y="247306"/>
                </a:lnTo>
                <a:lnTo>
                  <a:pt x="111406" y="236336"/>
                </a:lnTo>
                <a:lnTo>
                  <a:pt x="119095" y="224263"/>
                </a:lnTo>
                <a:lnTo>
                  <a:pt x="126745" y="214665"/>
                </a:lnTo>
                <a:lnTo>
                  <a:pt x="134379" y="202778"/>
                </a:lnTo>
                <a:lnTo>
                  <a:pt x="140735" y="190299"/>
                </a:lnTo>
                <a:lnTo>
                  <a:pt x="143560" y="180519"/>
                </a:lnTo>
                <a:lnTo>
                  <a:pt x="151589" y="168553"/>
                </a:lnTo>
                <a:lnTo>
                  <a:pt x="157285" y="161806"/>
                </a:lnTo>
                <a:lnTo>
                  <a:pt x="163615" y="150922"/>
                </a:lnTo>
                <a:lnTo>
                  <a:pt x="168969" y="138042"/>
                </a:lnTo>
                <a:lnTo>
                  <a:pt x="179815" y="115383"/>
                </a:lnTo>
                <a:lnTo>
                  <a:pt x="186329" y="98540"/>
                </a:lnTo>
                <a:lnTo>
                  <a:pt x="188066" y="92270"/>
                </a:lnTo>
                <a:lnTo>
                  <a:pt x="190494" y="88091"/>
                </a:lnTo>
                <a:lnTo>
                  <a:pt x="193382" y="85305"/>
                </a:lnTo>
                <a:lnTo>
                  <a:pt x="196578" y="83447"/>
                </a:lnTo>
                <a:lnTo>
                  <a:pt x="198709" y="80938"/>
                </a:lnTo>
                <a:lnTo>
                  <a:pt x="200129" y="77996"/>
                </a:lnTo>
                <a:lnTo>
                  <a:pt x="202408" y="70216"/>
                </a:lnTo>
                <a:lnTo>
                  <a:pt x="208871" y="62801"/>
                </a:lnTo>
                <a:lnTo>
                  <a:pt x="211984" y="62094"/>
                </a:lnTo>
                <a:lnTo>
                  <a:pt x="215329" y="62893"/>
                </a:lnTo>
                <a:lnTo>
                  <a:pt x="218830" y="64696"/>
                </a:lnTo>
                <a:lnTo>
                  <a:pt x="221162" y="67168"/>
                </a:lnTo>
                <a:lnTo>
                  <a:pt x="222718" y="70086"/>
                </a:lnTo>
                <a:lnTo>
                  <a:pt x="224446" y="76714"/>
                </a:lnTo>
                <a:lnTo>
                  <a:pt x="225215" y="83894"/>
                </a:lnTo>
                <a:lnTo>
                  <a:pt x="231715" y="101144"/>
                </a:lnTo>
                <a:lnTo>
                  <a:pt x="234795" y="115071"/>
                </a:lnTo>
                <a:lnTo>
                  <a:pt x="236164" y="128458"/>
                </a:lnTo>
                <a:lnTo>
                  <a:pt x="236935" y="144404"/>
                </a:lnTo>
                <a:lnTo>
                  <a:pt x="237164" y="169732"/>
                </a:lnTo>
                <a:lnTo>
                  <a:pt x="237247" y="247229"/>
                </a:lnTo>
                <a:lnTo>
                  <a:pt x="238522" y="261247"/>
                </a:lnTo>
                <a:lnTo>
                  <a:pt x="240641" y="275671"/>
                </a:lnTo>
                <a:lnTo>
                  <a:pt x="243324" y="290368"/>
                </a:lnTo>
                <a:lnTo>
                  <a:pt x="245113" y="302706"/>
                </a:lnTo>
                <a:lnTo>
                  <a:pt x="246305" y="313471"/>
                </a:lnTo>
                <a:lnTo>
                  <a:pt x="247099" y="323188"/>
                </a:lnTo>
                <a:lnTo>
                  <a:pt x="250170" y="343636"/>
                </a:lnTo>
                <a:lnTo>
                  <a:pt x="264085" y="427730"/>
                </a:lnTo>
                <a:lnTo>
                  <a:pt x="266574" y="446350"/>
                </a:lnTo>
                <a:lnTo>
                  <a:pt x="268232" y="461304"/>
                </a:lnTo>
                <a:lnTo>
                  <a:pt x="282979" y="58265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55"/>
          <p:cNvSpPr/>
          <p:nvPr/>
        </p:nvSpPr>
        <p:spPr>
          <a:xfrm>
            <a:off x="7589718" y="2297635"/>
            <a:ext cx="285552" cy="456995"/>
          </a:xfrm>
          <a:custGeom>
            <a:avLst/>
            <a:gdLst/>
            <a:ahLst/>
            <a:cxnLst/>
            <a:rect l="0" t="0" r="0" b="0"/>
            <a:pathLst>
              <a:path w="285552" h="456995">
                <a:moveTo>
                  <a:pt x="285551" y="102665"/>
                </a:moveTo>
                <a:lnTo>
                  <a:pt x="273416" y="90529"/>
                </a:lnTo>
                <a:lnTo>
                  <a:pt x="269841" y="85684"/>
                </a:lnTo>
                <a:lnTo>
                  <a:pt x="262270" y="70258"/>
                </a:lnTo>
                <a:lnTo>
                  <a:pt x="257330" y="62010"/>
                </a:lnTo>
                <a:lnTo>
                  <a:pt x="251497" y="52701"/>
                </a:lnTo>
                <a:lnTo>
                  <a:pt x="246339" y="45226"/>
                </a:lnTo>
                <a:lnTo>
                  <a:pt x="241630" y="38972"/>
                </a:lnTo>
                <a:lnTo>
                  <a:pt x="237220" y="33533"/>
                </a:lnTo>
                <a:lnTo>
                  <a:pt x="231741" y="28637"/>
                </a:lnTo>
                <a:lnTo>
                  <a:pt x="225547" y="24103"/>
                </a:lnTo>
                <a:lnTo>
                  <a:pt x="218879" y="19810"/>
                </a:lnTo>
                <a:lnTo>
                  <a:pt x="211894" y="15678"/>
                </a:lnTo>
                <a:lnTo>
                  <a:pt x="204696" y="11653"/>
                </a:lnTo>
                <a:lnTo>
                  <a:pt x="197358" y="7701"/>
                </a:lnTo>
                <a:lnTo>
                  <a:pt x="191196" y="5065"/>
                </a:lnTo>
                <a:lnTo>
                  <a:pt x="185818" y="3308"/>
                </a:lnTo>
                <a:lnTo>
                  <a:pt x="180962" y="2137"/>
                </a:lnTo>
                <a:lnTo>
                  <a:pt x="172181" y="836"/>
                </a:lnTo>
                <a:lnTo>
                  <a:pt x="168061" y="489"/>
                </a:lnTo>
                <a:lnTo>
                  <a:pt x="162774" y="257"/>
                </a:lnTo>
                <a:lnTo>
                  <a:pt x="150127" y="0"/>
                </a:lnTo>
                <a:lnTo>
                  <a:pt x="144468" y="1202"/>
                </a:lnTo>
                <a:lnTo>
                  <a:pt x="139426" y="3273"/>
                </a:lnTo>
                <a:lnTo>
                  <a:pt x="134795" y="5923"/>
                </a:lnTo>
                <a:lnTo>
                  <a:pt x="126262" y="12255"/>
                </a:lnTo>
                <a:lnTo>
                  <a:pt x="122208" y="15722"/>
                </a:lnTo>
                <a:lnTo>
                  <a:pt x="116966" y="19303"/>
                </a:lnTo>
                <a:lnTo>
                  <a:pt x="110932" y="22960"/>
                </a:lnTo>
                <a:lnTo>
                  <a:pt x="104368" y="26668"/>
                </a:lnTo>
                <a:lnTo>
                  <a:pt x="96183" y="31680"/>
                </a:lnTo>
                <a:lnTo>
                  <a:pt x="76927" y="44023"/>
                </a:lnTo>
                <a:lnTo>
                  <a:pt x="68999" y="50870"/>
                </a:lnTo>
                <a:lnTo>
                  <a:pt x="62443" y="57975"/>
                </a:lnTo>
                <a:lnTo>
                  <a:pt x="56803" y="65251"/>
                </a:lnTo>
                <a:lnTo>
                  <a:pt x="51772" y="71372"/>
                </a:lnTo>
                <a:lnTo>
                  <a:pt x="47149" y="76723"/>
                </a:lnTo>
                <a:lnTo>
                  <a:pt x="38624" y="87325"/>
                </a:lnTo>
                <a:lnTo>
                  <a:pt x="30603" y="100504"/>
                </a:lnTo>
                <a:lnTo>
                  <a:pt x="26686" y="110114"/>
                </a:lnTo>
                <a:lnTo>
                  <a:pt x="22804" y="121601"/>
                </a:lnTo>
                <a:lnTo>
                  <a:pt x="15106" y="146640"/>
                </a:lnTo>
                <a:lnTo>
                  <a:pt x="7450" y="170469"/>
                </a:lnTo>
                <a:lnTo>
                  <a:pt x="4900" y="179618"/>
                </a:lnTo>
                <a:lnTo>
                  <a:pt x="2068" y="193169"/>
                </a:lnTo>
                <a:lnTo>
                  <a:pt x="809" y="206812"/>
                </a:lnTo>
                <a:lnTo>
                  <a:pt x="249" y="220072"/>
                </a:lnTo>
                <a:lnTo>
                  <a:pt x="0" y="230199"/>
                </a:lnTo>
                <a:lnTo>
                  <a:pt x="3276" y="242320"/>
                </a:lnTo>
                <a:lnTo>
                  <a:pt x="9660" y="258662"/>
                </a:lnTo>
                <a:lnTo>
                  <a:pt x="16833" y="267560"/>
                </a:lnTo>
                <a:lnTo>
                  <a:pt x="20046" y="269745"/>
                </a:lnTo>
                <a:lnTo>
                  <a:pt x="27003" y="272172"/>
                </a:lnTo>
                <a:lnTo>
                  <a:pt x="34328" y="273251"/>
                </a:lnTo>
                <a:lnTo>
                  <a:pt x="38059" y="273539"/>
                </a:lnTo>
                <a:lnTo>
                  <a:pt x="43087" y="272461"/>
                </a:lnTo>
                <a:lnTo>
                  <a:pt x="48978" y="270472"/>
                </a:lnTo>
                <a:lnTo>
                  <a:pt x="55446" y="267876"/>
                </a:lnTo>
                <a:lnTo>
                  <a:pt x="61028" y="266146"/>
                </a:lnTo>
                <a:lnTo>
                  <a:pt x="66019" y="264992"/>
                </a:lnTo>
                <a:lnTo>
                  <a:pt x="70616" y="264223"/>
                </a:lnTo>
                <a:lnTo>
                  <a:pt x="77491" y="261170"/>
                </a:lnTo>
                <a:lnTo>
                  <a:pt x="85885" y="256595"/>
                </a:lnTo>
                <a:lnTo>
                  <a:pt x="95291" y="251005"/>
                </a:lnTo>
                <a:lnTo>
                  <a:pt x="102831" y="246008"/>
                </a:lnTo>
                <a:lnTo>
                  <a:pt x="109128" y="241407"/>
                </a:lnTo>
                <a:lnTo>
                  <a:pt x="114595" y="237069"/>
                </a:lnTo>
                <a:lnTo>
                  <a:pt x="120781" y="231638"/>
                </a:lnTo>
                <a:lnTo>
                  <a:pt x="127445" y="225477"/>
                </a:lnTo>
                <a:lnTo>
                  <a:pt x="134427" y="218829"/>
                </a:lnTo>
                <a:lnTo>
                  <a:pt x="140352" y="211858"/>
                </a:lnTo>
                <a:lnTo>
                  <a:pt x="145571" y="204670"/>
                </a:lnTo>
                <a:lnTo>
                  <a:pt x="150321" y="197338"/>
                </a:lnTo>
                <a:lnTo>
                  <a:pt x="158986" y="185805"/>
                </a:lnTo>
                <a:lnTo>
                  <a:pt x="163074" y="180951"/>
                </a:lnTo>
                <a:lnTo>
                  <a:pt x="168341" y="175176"/>
                </a:lnTo>
                <a:lnTo>
                  <a:pt x="180964" y="161985"/>
                </a:lnTo>
                <a:lnTo>
                  <a:pt x="185346" y="154912"/>
                </a:lnTo>
                <a:lnTo>
                  <a:pt x="188268" y="147656"/>
                </a:lnTo>
                <a:lnTo>
                  <a:pt x="190216" y="140279"/>
                </a:lnTo>
                <a:lnTo>
                  <a:pt x="192785" y="132821"/>
                </a:lnTo>
                <a:lnTo>
                  <a:pt x="195767" y="125308"/>
                </a:lnTo>
                <a:lnTo>
                  <a:pt x="199025" y="117761"/>
                </a:lnTo>
                <a:lnTo>
                  <a:pt x="201197" y="110189"/>
                </a:lnTo>
                <a:lnTo>
                  <a:pt x="202645" y="102601"/>
                </a:lnTo>
                <a:lnTo>
                  <a:pt x="203611" y="95002"/>
                </a:lnTo>
                <a:lnTo>
                  <a:pt x="205524" y="89936"/>
                </a:lnTo>
                <a:lnTo>
                  <a:pt x="208071" y="86559"/>
                </a:lnTo>
                <a:lnTo>
                  <a:pt x="211037" y="84307"/>
                </a:lnTo>
                <a:lnTo>
                  <a:pt x="213015" y="81537"/>
                </a:lnTo>
                <a:lnTo>
                  <a:pt x="215800" y="74109"/>
                </a:lnTo>
                <a:lnTo>
                  <a:pt x="216190" y="74737"/>
                </a:lnTo>
                <a:lnTo>
                  <a:pt x="216817" y="84871"/>
                </a:lnTo>
                <a:lnTo>
                  <a:pt x="218138" y="88262"/>
                </a:lnTo>
                <a:lnTo>
                  <a:pt x="222993" y="95417"/>
                </a:lnTo>
                <a:lnTo>
                  <a:pt x="224796" y="102913"/>
                </a:lnTo>
                <a:lnTo>
                  <a:pt x="225998" y="112990"/>
                </a:lnTo>
                <a:lnTo>
                  <a:pt x="226799" y="124788"/>
                </a:lnTo>
                <a:lnTo>
                  <a:pt x="227689" y="144671"/>
                </a:lnTo>
                <a:lnTo>
                  <a:pt x="228261" y="172063"/>
                </a:lnTo>
                <a:lnTo>
                  <a:pt x="229578" y="183220"/>
                </a:lnTo>
                <a:lnTo>
                  <a:pt x="234427" y="215937"/>
                </a:lnTo>
                <a:lnTo>
                  <a:pt x="236229" y="234060"/>
                </a:lnTo>
                <a:lnTo>
                  <a:pt x="237430" y="252491"/>
                </a:lnTo>
                <a:lnTo>
                  <a:pt x="238230" y="271129"/>
                </a:lnTo>
                <a:lnTo>
                  <a:pt x="240034" y="287364"/>
                </a:lnTo>
                <a:lnTo>
                  <a:pt x="242507" y="301997"/>
                </a:lnTo>
                <a:lnTo>
                  <a:pt x="245425" y="315563"/>
                </a:lnTo>
                <a:lnTo>
                  <a:pt x="247371" y="327147"/>
                </a:lnTo>
                <a:lnTo>
                  <a:pt x="248667" y="337409"/>
                </a:lnTo>
                <a:lnTo>
                  <a:pt x="249532" y="346791"/>
                </a:lnTo>
                <a:lnTo>
                  <a:pt x="250109" y="360666"/>
                </a:lnTo>
                <a:lnTo>
                  <a:pt x="250749" y="396402"/>
                </a:lnTo>
                <a:lnTo>
                  <a:pt x="249650" y="410249"/>
                </a:lnTo>
                <a:lnTo>
                  <a:pt x="247647" y="420751"/>
                </a:lnTo>
                <a:lnTo>
                  <a:pt x="240518" y="443386"/>
                </a:lnTo>
                <a:lnTo>
                  <a:pt x="239832" y="4569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56"/>
          <p:cNvSpPr/>
          <p:nvPr/>
        </p:nvSpPr>
        <p:spPr>
          <a:xfrm>
            <a:off x="6595109" y="4481212"/>
            <a:ext cx="182882" cy="262239"/>
          </a:xfrm>
          <a:custGeom>
            <a:avLst/>
            <a:gdLst/>
            <a:ahLst/>
            <a:cxnLst/>
            <a:rect l="0" t="0" r="0" b="0"/>
            <a:pathLst>
              <a:path w="182882" h="262239">
                <a:moveTo>
                  <a:pt x="0" y="113647"/>
                </a:moveTo>
                <a:lnTo>
                  <a:pt x="6068" y="107580"/>
                </a:lnTo>
                <a:lnTo>
                  <a:pt x="9125" y="105792"/>
                </a:lnTo>
                <a:lnTo>
                  <a:pt x="12434" y="104601"/>
                </a:lnTo>
                <a:lnTo>
                  <a:pt x="15909" y="103806"/>
                </a:lnTo>
                <a:lnTo>
                  <a:pt x="19497" y="103277"/>
                </a:lnTo>
                <a:lnTo>
                  <a:pt x="23158" y="102923"/>
                </a:lnTo>
                <a:lnTo>
                  <a:pt x="26868" y="102688"/>
                </a:lnTo>
                <a:lnTo>
                  <a:pt x="29343" y="101261"/>
                </a:lnTo>
                <a:lnTo>
                  <a:pt x="30992" y="99040"/>
                </a:lnTo>
                <a:lnTo>
                  <a:pt x="32091" y="96289"/>
                </a:lnTo>
                <a:lnTo>
                  <a:pt x="36700" y="89846"/>
                </a:lnTo>
                <a:lnTo>
                  <a:pt x="39707" y="86350"/>
                </a:lnTo>
                <a:lnTo>
                  <a:pt x="42981" y="82749"/>
                </a:lnTo>
                <a:lnTo>
                  <a:pt x="50006" y="75362"/>
                </a:lnTo>
                <a:lnTo>
                  <a:pt x="84568" y="40536"/>
                </a:lnTo>
                <a:lnTo>
                  <a:pt x="91939" y="34426"/>
                </a:lnTo>
                <a:lnTo>
                  <a:pt x="98123" y="30353"/>
                </a:lnTo>
                <a:lnTo>
                  <a:pt x="123241" y="17749"/>
                </a:lnTo>
                <a:lnTo>
                  <a:pt x="127881" y="14155"/>
                </a:lnTo>
                <a:lnTo>
                  <a:pt x="130974" y="10489"/>
                </a:lnTo>
                <a:lnTo>
                  <a:pt x="133036" y="6775"/>
                </a:lnTo>
                <a:lnTo>
                  <a:pt x="135680" y="4299"/>
                </a:lnTo>
                <a:lnTo>
                  <a:pt x="138714" y="2649"/>
                </a:lnTo>
                <a:lnTo>
                  <a:pt x="142006" y="1548"/>
                </a:lnTo>
                <a:lnTo>
                  <a:pt x="145471" y="814"/>
                </a:lnTo>
                <a:lnTo>
                  <a:pt x="149051" y="326"/>
                </a:lnTo>
                <a:lnTo>
                  <a:pt x="152707" y="0"/>
                </a:lnTo>
                <a:lnTo>
                  <a:pt x="155144" y="1052"/>
                </a:lnTo>
                <a:lnTo>
                  <a:pt x="156770" y="3024"/>
                </a:lnTo>
                <a:lnTo>
                  <a:pt x="157854" y="5609"/>
                </a:lnTo>
                <a:lnTo>
                  <a:pt x="162444" y="11867"/>
                </a:lnTo>
                <a:lnTo>
                  <a:pt x="165447" y="15314"/>
                </a:lnTo>
                <a:lnTo>
                  <a:pt x="167448" y="18882"/>
                </a:lnTo>
                <a:lnTo>
                  <a:pt x="169671" y="26233"/>
                </a:lnTo>
                <a:lnTo>
                  <a:pt x="170660" y="33733"/>
                </a:lnTo>
                <a:lnTo>
                  <a:pt x="170924" y="37511"/>
                </a:lnTo>
                <a:lnTo>
                  <a:pt x="171099" y="42570"/>
                </a:lnTo>
                <a:lnTo>
                  <a:pt x="171381" y="65553"/>
                </a:lnTo>
                <a:lnTo>
                  <a:pt x="171437" y="82698"/>
                </a:lnTo>
                <a:lnTo>
                  <a:pt x="172711" y="91745"/>
                </a:lnTo>
                <a:lnTo>
                  <a:pt x="177514" y="118730"/>
                </a:lnTo>
                <a:lnTo>
                  <a:pt x="179303" y="131006"/>
                </a:lnTo>
                <a:lnTo>
                  <a:pt x="180496" y="141729"/>
                </a:lnTo>
                <a:lnTo>
                  <a:pt x="181821" y="159148"/>
                </a:lnTo>
                <a:lnTo>
                  <a:pt x="182409" y="171124"/>
                </a:lnTo>
                <a:lnTo>
                  <a:pt x="182671" y="184066"/>
                </a:lnTo>
                <a:lnTo>
                  <a:pt x="182881" y="2622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57"/>
          <p:cNvSpPr/>
          <p:nvPr/>
        </p:nvSpPr>
        <p:spPr>
          <a:xfrm>
            <a:off x="6840017" y="4389277"/>
            <a:ext cx="154098" cy="234258"/>
          </a:xfrm>
          <a:custGeom>
            <a:avLst/>
            <a:gdLst/>
            <a:ahLst/>
            <a:cxnLst/>
            <a:rect l="0" t="0" r="0" b="0"/>
            <a:pathLst>
              <a:path w="154098" h="234258">
                <a:moveTo>
                  <a:pt x="40842" y="34132"/>
                </a:moveTo>
                <a:lnTo>
                  <a:pt x="28707" y="46268"/>
                </a:lnTo>
                <a:lnTo>
                  <a:pt x="25132" y="51113"/>
                </a:lnTo>
                <a:lnTo>
                  <a:pt x="22749" y="55613"/>
                </a:lnTo>
                <a:lnTo>
                  <a:pt x="21160" y="59883"/>
                </a:lnTo>
                <a:lnTo>
                  <a:pt x="18831" y="65269"/>
                </a:lnTo>
                <a:lnTo>
                  <a:pt x="12856" y="78028"/>
                </a:lnTo>
                <a:lnTo>
                  <a:pt x="10755" y="83716"/>
                </a:lnTo>
                <a:lnTo>
                  <a:pt x="9354" y="88778"/>
                </a:lnTo>
                <a:lnTo>
                  <a:pt x="8420" y="93423"/>
                </a:lnTo>
                <a:lnTo>
                  <a:pt x="7798" y="97790"/>
                </a:lnTo>
                <a:lnTo>
                  <a:pt x="7382" y="101970"/>
                </a:lnTo>
                <a:lnTo>
                  <a:pt x="7106" y="106028"/>
                </a:lnTo>
                <a:lnTo>
                  <a:pt x="6921" y="111273"/>
                </a:lnTo>
                <a:lnTo>
                  <a:pt x="6717" y="123874"/>
                </a:lnTo>
                <a:lnTo>
                  <a:pt x="5392" y="130790"/>
                </a:lnTo>
                <a:lnTo>
                  <a:pt x="3238" y="137941"/>
                </a:lnTo>
                <a:lnTo>
                  <a:pt x="533" y="145248"/>
                </a:lnTo>
                <a:lnTo>
                  <a:pt x="0" y="152659"/>
                </a:lnTo>
                <a:lnTo>
                  <a:pt x="915" y="160141"/>
                </a:lnTo>
                <a:lnTo>
                  <a:pt x="2794" y="167668"/>
                </a:lnTo>
                <a:lnTo>
                  <a:pt x="4047" y="173956"/>
                </a:lnTo>
                <a:lnTo>
                  <a:pt x="4882" y="179418"/>
                </a:lnTo>
                <a:lnTo>
                  <a:pt x="5439" y="184330"/>
                </a:lnTo>
                <a:lnTo>
                  <a:pt x="7080" y="188874"/>
                </a:lnTo>
                <a:lnTo>
                  <a:pt x="9444" y="193173"/>
                </a:lnTo>
                <a:lnTo>
                  <a:pt x="12291" y="197310"/>
                </a:lnTo>
                <a:lnTo>
                  <a:pt x="16728" y="202607"/>
                </a:lnTo>
                <a:lnTo>
                  <a:pt x="22226" y="208679"/>
                </a:lnTo>
                <a:lnTo>
                  <a:pt x="28431" y="215267"/>
                </a:lnTo>
                <a:lnTo>
                  <a:pt x="33838" y="219659"/>
                </a:lnTo>
                <a:lnTo>
                  <a:pt x="38713" y="222586"/>
                </a:lnTo>
                <a:lnTo>
                  <a:pt x="43233" y="224539"/>
                </a:lnTo>
                <a:lnTo>
                  <a:pt x="47516" y="227110"/>
                </a:lnTo>
                <a:lnTo>
                  <a:pt x="51642" y="230094"/>
                </a:lnTo>
                <a:lnTo>
                  <a:pt x="55662" y="233354"/>
                </a:lnTo>
                <a:lnTo>
                  <a:pt x="59613" y="234257"/>
                </a:lnTo>
                <a:lnTo>
                  <a:pt x="63515" y="233588"/>
                </a:lnTo>
                <a:lnTo>
                  <a:pt x="67388" y="231873"/>
                </a:lnTo>
                <a:lnTo>
                  <a:pt x="72509" y="230730"/>
                </a:lnTo>
                <a:lnTo>
                  <a:pt x="78463" y="229967"/>
                </a:lnTo>
                <a:lnTo>
                  <a:pt x="84973" y="229459"/>
                </a:lnTo>
                <a:lnTo>
                  <a:pt x="90583" y="227850"/>
                </a:lnTo>
                <a:lnTo>
                  <a:pt x="95592" y="225507"/>
                </a:lnTo>
                <a:lnTo>
                  <a:pt x="100202" y="222676"/>
                </a:lnTo>
                <a:lnTo>
                  <a:pt x="105816" y="218248"/>
                </a:lnTo>
                <a:lnTo>
                  <a:pt x="112098" y="212756"/>
                </a:lnTo>
                <a:lnTo>
                  <a:pt x="118827" y="206555"/>
                </a:lnTo>
                <a:lnTo>
                  <a:pt x="123312" y="201151"/>
                </a:lnTo>
                <a:lnTo>
                  <a:pt x="126302" y="196278"/>
                </a:lnTo>
                <a:lnTo>
                  <a:pt x="128295" y="191760"/>
                </a:lnTo>
                <a:lnTo>
                  <a:pt x="143237" y="161129"/>
                </a:lnTo>
                <a:lnTo>
                  <a:pt x="147206" y="149277"/>
                </a:lnTo>
                <a:lnTo>
                  <a:pt x="149851" y="137565"/>
                </a:lnTo>
                <a:lnTo>
                  <a:pt x="151615" y="125948"/>
                </a:lnTo>
                <a:lnTo>
                  <a:pt x="152791" y="114393"/>
                </a:lnTo>
                <a:lnTo>
                  <a:pt x="153575" y="102879"/>
                </a:lnTo>
                <a:lnTo>
                  <a:pt x="154097" y="91394"/>
                </a:lnTo>
                <a:lnTo>
                  <a:pt x="153176" y="81197"/>
                </a:lnTo>
                <a:lnTo>
                  <a:pt x="151291" y="71859"/>
                </a:lnTo>
                <a:lnTo>
                  <a:pt x="148765" y="63093"/>
                </a:lnTo>
                <a:lnTo>
                  <a:pt x="147082" y="55979"/>
                </a:lnTo>
                <a:lnTo>
                  <a:pt x="145958" y="49967"/>
                </a:lnTo>
                <a:lnTo>
                  <a:pt x="145210" y="44689"/>
                </a:lnTo>
                <a:lnTo>
                  <a:pt x="143441" y="39900"/>
                </a:lnTo>
                <a:lnTo>
                  <a:pt x="140991" y="35438"/>
                </a:lnTo>
                <a:lnTo>
                  <a:pt x="138088" y="31193"/>
                </a:lnTo>
                <a:lnTo>
                  <a:pt x="136153" y="27092"/>
                </a:lnTo>
                <a:lnTo>
                  <a:pt x="134863" y="23089"/>
                </a:lnTo>
                <a:lnTo>
                  <a:pt x="134003" y="19150"/>
                </a:lnTo>
                <a:lnTo>
                  <a:pt x="132159" y="16524"/>
                </a:lnTo>
                <a:lnTo>
                  <a:pt x="129661" y="14774"/>
                </a:lnTo>
                <a:lnTo>
                  <a:pt x="126725" y="13606"/>
                </a:lnTo>
                <a:lnTo>
                  <a:pt x="123497" y="11559"/>
                </a:lnTo>
                <a:lnTo>
                  <a:pt x="120076" y="8923"/>
                </a:lnTo>
                <a:lnTo>
                  <a:pt x="116525" y="5896"/>
                </a:lnTo>
                <a:lnTo>
                  <a:pt x="112887" y="3878"/>
                </a:lnTo>
                <a:lnTo>
                  <a:pt x="109192" y="2533"/>
                </a:lnTo>
                <a:lnTo>
                  <a:pt x="105459" y="1636"/>
                </a:lnTo>
                <a:lnTo>
                  <a:pt x="100430" y="1038"/>
                </a:lnTo>
                <a:lnTo>
                  <a:pt x="94538" y="640"/>
                </a:lnTo>
                <a:lnTo>
                  <a:pt x="88070" y="374"/>
                </a:lnTo>
                <a:lnTo>
                  <a:pt x="74109" y="79"/>
                </a:lnTo>
                <a:lnTo>
                  <a:pt x="66830" y="0"/>
                </a:lnTo>
                <a:lnTo>
                  <a:pt x="59437" y="1217"/>
                </a:lnTo>
                <a:lnTo>
                  <a:pt x="51969" y="3299"/>
                </a:lnTo>
                <a:lnTo>
                  <a:pt x="44451" y="5957"/>
                </a:lnTo>
                <a:lnTo>
                  <a:pt x="36898" y="7729"/>
                </a:lnTo>
                <a:lnTo>
                  <a:pt x="29322" y="8910"/>
                </a:lnTo>
                <a:lnTo>
                  <a:pt x="6552" y="112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58"/>
          <p:cNvSpPr/>
          <p:nvPr/>
        </p:nvSpPr>
        <p:spPr>
          <a:xfrm>
            <a:off x="7852409" y="3211963"/>
            <a:ext cx="182741" cy="251327"/>
          </a:xfrm>
          <a:custGeom>
            <a:avLst/>
            <a:gdLst/>
            <a:ahLst/>
            <a:cxnLst/>
            <a:rect l="0" t="0" r="0" b="0"/>
            <a:pathLst>
              <a:path w="182741" h="251327">
                <a:moveTo>
                  <a:pt x="0" y="102737"/>
                </a:moveTo>
                <a:lnTo>
                  <a:pt x="21132" y="102737"/>
                </a:lnTo>
                <a:lnTo>
                  <a:pt x="24248" y="101466"/>
                </a:lnTo>
                <a:lnTo>
                  <a:pt x="28865" y="99350"/>
                </a:lnTo>
                <a:lnTo>
                  <a:pt x="34484" y="96669"/>
                </a:lnTo>
                <a:lnTo>
                  <a:pt x="39499" y="92341"/>
                </a:lnTo>
                <a:lnTo>
                  <a:pt x="44113" y="86916"/>
                </a:lnTo>
                <a:lnTo>
                  <a:pt x="48459" y="80760"/>
                </a:lnTo>
                <a:lnTo>
                  <a:pt x="53896" y="75385"/>
                </a:lnTo>
                <a:lnTo>
                  <a:pt x="60061" y="70532"/>
                </a:lnTo>
                <a:lnTo>
                  <a:pt x="66711" y="66027"/>
                </a:lnTo>
                <a:lnTo>
                  <a:pt x="73683" y="60483"/>
                </a:lnTo>
                <a:lnTo>
                  <a:pt x="80873" y="54248"/>
                </a:lnTo>
                <a:lnTo>
                  <a:pt x="88206" y="47551"/>
                </a:lnTo>
                <a:lnTo>
                  <a:pt x="94364" y="43086"/>
                </a:lnTo>
                <a:lnTo>
                  <a:pt x="99739" y="40110"/>
                </a:lnTo>
                <a:lnTo>
                  <a:pt x="104593" y="38125"/>
                </a:lnTo>
                <a:lnTo>
                  <a:pt x="111639" y="32993"/>
                </a:lnTo>
                <a:lnTo>
                  <a:pt x="120146" y="25760"/>
                </a:lnTo>
                <a:lnTo>
                  <a:pt x="129627" y="17129"/>
                </a:lnTo>
                <a:lnTo>
                  <a:pt x="137218" y="11375"/>
                </a:lnTo>
                <a:lnTo>
                  <a:pt x="143549" y="7539"/>
                </a:lnTo>
                <a:lnTo>
                  <a:pt x="156767" y="1382"/>
                </a:lnTo>
                <a:lnTo>
                  <a:pt x="161961" y="540"/>
                </a:lnTo>
                <a:lnTo>
                  <a:pt x="169576" y="0"/>
                </a:lnTo>
                <a:lnTo>
                  <a:pt x="170201" y="1225"/>
                </a:lnTo>
                <a:lnTo>
                  <a:pt x="171203" y="8931"/>
                </a:lnTo>
                <a:lnTo>
                  <a:pt x="171286" y="9720"/>
                </a:lnTo>
                <a:lnTo>
                  <a:pt x="174764" y="17369"/>
                </a:lnTo>
                <a:lnTo>
                  <a:pt x="177469" y="22965"/>
                </a:lnTo>
                <a:lnTo>
                  <a:pt x="179274" y="27965"/>
                </a:lnTo>
                <a:lnTo>
                  <a:pt x="180475" y="32569"/>
                </a:lnTo>
                <a:lnTo>
                  <a:pt x="181277" y="36908"/>
                </a:lnTo>
                <a:lnTo>
                  <a:pt x="181812" y="41071"/>
                </a:lnTo>
                <a:lnTo>
                  <a:pt x="182168" y="45116"/>
                </a:lnTo>
                <a:lnTo>
                  <a:pt x="182405" y="49083"/>
                </a:lnTo>
                <a:lnTo>
                  <a:pt x="182670" y="67037"/>
                </a:lnTo>
                <a:lnTo>
                  <a:pt x="182740" y="78937"/>
                </a:lnTo>
                <a:lnTo>
                  <a:pt x="181516" y="94490"/>
                </a:lnTo>
                <a:lnTo>
                  <a:pt x="179431" y="112479"/>
                </a:lnTo>
                <a:lnTo>
                  <a:pt x="173728" y="152786"/>
                </a:lnTo>
                <a:lnTo>
                  <a:pt x="170429" y="174203"/>
                </a:lnTo>
                <a:lnTo>
                  <a:pt x="160020" y="25132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59"/>
          <p:cNvSpPr/>
          <p:nvPr/>
        </p:nvSpPr>
        <p:spPr>
          <a:xfrm>
            <a:off x="8035290" y="3166272"/>
            <a:ext cx="170731" cy="194099"/>
          </a:xfrm>
          <a:custGeom>
            <a:avLst/>
            <a:gdLst/>
            <a:ahLst/>
            <a:cxnLst/>
            <a:rect l="0" t="0" r="0" b="0"/>
            <a:pathLst>
              <a:path w="170731" h="194099">
                <a:moveTo>
                  <a:pt x="57150" y="22697"/>
                </a:moveTo>
                <a:lnTo>
                  <a:pt x="47308" y="22697"/>
                </a:lnTo>
                <a:lnTo>
                  <a:pt x="46778" y="23967"/>
                </a:lnTo>
                <a:lnTo>
                  <a:pt x="46191" y="28765"/>
                </a:lnTo>
                <a:lnTo>
                  <a:pt x="46033" y="33093"/>
                </a:lnTo>
                <a:lnTo>
                  <a:pt x="45859" y="44674"/>
                </a:lnTo>
                <a:lnTo>
                  <a:pt x="44543" y="55129"/>
                </a:lnTo>
                <a:lnTo>
                  <a:pt x="42396" y="68448"/>
                </a:lnTo>
                <a:lnTo>
                  <a:pt x="39693" y="83678"/>
                </a:lnTo>
                <a:lnTo>
                  <a:pt x="37892" y="96371"/>
                </a:lnTo>
                <a:lnTo>
                  <a:pt x="36691" y="107373"/>
                </a:lnTo>
                <a:lnTo>
                  <a:pt x="35890" y="117248"/>
                </a:lnTo>
                <a:lnTo>
                  <a:pt x="36627" y="127641"/>
                </a:lnTo>
                <a:lnTo>
                  <a:pt x="38388" y="138380"/>
                </a:lnTo>
                <a:lnTo>
                  <a:pt x="40832" y="149349"/>
                </a:lnTo>
                <a:lnTo>
                  <a:pt x="42461" y="157932"/>
                </a:lnTo>
                <a:lnTo>
                  <a:pt x="43547" y="164924"/>
                </a:lnTo>
                <a:lnTo>
                  <a:pt x="44271" y="170855"/>
                </a:lnTo>
                <a:lnTo>
                  <a:pt x="46024" y="174809"/>
                </a:lnTo>
                <a:lnTo>
                  <a:pt x="48463" y="177445"/>
                </a:lnTo>
                <a:lnTo>
                  <a:pt x="51359" y="179203"/>
                </a:lnTo>
                <a:lnTo>
                  <a:pt x="53289" y="181644"/>
                </a:lnTo>
                <a:lnTo>
                  <a:pt x="54576" y="184542"/>
                </a:lnTo>
                <a:lnTo>
                  <a:pt x="56641" y="192250"/>
                </a:lnTo>
                <a:lnTo>
                  <a:pt x="58081" y="192883"/>
                </a:lnTo>
                <a:lnTo>
                  <a:pt x="63066" y="193585"/>
                </a:lnTo>
                <a:lnTo>
                  <a:pt x="66174" y="193773"/>
                </a:lnTo>
                <a:lnTo>
                  <a:pt x="73014" y="193981"/>
                </a:lnTo>
                <a:lnTo>
                  <a:pt x="90072" y="194098"/>
                </a:lnTo>
                <a:lnTo>
                  <a:pt x="94338" y="192845"/>
                </a:lnTo>
                <a:lnTo>
                  <a:pt x="97181" y="190739"/>
                </a:lnTo>
                <a:lnTo>
                  <a:pt x="99078" y="188065"/>
                </a:lnTo>
                <a:lnTo>
                  <a:pt x="102881" y="185012"/>
                </a:lnTo>
                <a:lnTo>
                  <a:pt x="107958" y="181708"/>
                </a:lnTo>
                <a:lnTo>
                  <a:pt x="113882" y="178234"/>
                </a:lnTo>
                <a:lnTo>
                  <a:pt x="120371" y="172109"/>
                </a:lnTo>
                <a:lnTo>
                  <a:pt x="127237" y="164215"/>
                </a:lnTo>
                <a:lnTo>
                  <a:pt x="134354" y="155143"/>
                </a:lnTo>
                <a:lnTo>
                  <a:pt x="140369" y="146554"/>
                </a:lnTo>
                <a:lnTo>
                  <a:pt x="145650" y="138289"/>
                </a:lnTo>
                <a:lnTo>
                  <a:pt x="150439" y="130238"/>
                </a:lnTo>
                <a:lnTo>
                  <a:pt x="154903" y="122331"/>
                </a:lnTo>
                <a:lnTo>
                  <a:pt x="163249" y="106773"/>
                </a:lnTo>
                <a:lnTo>
                  <a:pt x="165982" y="99067"/>
                </a:lnTo>
                <a:lnTo>
                  <a:pt x="167805" y="91391"/>
                </a:lnTo>
                <a:lnTo>
                  <a:pt x="169020" y="83733"/>
                </a:lnTo>
                <a:lnTo>
                  <a:pt x="169830" y="76088"/>
                </a:lnTo>
                <a:lnTo>
                  <a:pt x="170369" y="68451"/>
                </a:lnTo>
                <a:lnTo>
                  <a:pt x="170730" y="60820"/>
                </a:lnTo>
                <a:lnTo>
                  <a:pt x="169699" y="53192"/>
                </a:lnTo>
                <a:lnTo>
                  <a:pt x="167743" y="45567"/>
                </a:lnTo>
                <a:lnTo>
                  <a:pt x="165169" y="37944"/>
                </a:lnTo>
                <a:lnTo>
                  <a:pt x="162182" y="31592"/>
                </a:lnTo>
                <a:lnTo>
                  <a:pt x="158921" y="26087"/>
                </a:lnTo>
                <a:lnTo>
                  <a:pt x="155477" y="21147"/>
                </a:lnTo>
                <a:lnTo>
                  <a:pt x="151911" y="17854"/>
                </a:lnTo>
                <a:lnTo>
                  <a:pt x="148264" y="15658"/>
                </a:lnTo>
                <a:lnTo>
                  <a:pt x="144563" y="14195"/>
                </a:lnTo>
                <a:lnTo>
                  <a:pt x="140824" y="11949"/>
                </a:lnTo>
                <a:lnTo>
                  <a:pt x="137063" y="9182"/>
                </a:lnTo>
                <a:lnTo>
                  <a:pt x="133285" y="6067"/>
                </a:lnTo>
                <a:lnTo>
                  <a:pt x="129496" y="3990"/>
                </a:lnTo>
                <a:lnTo>
                  <a:pt x="125701" y="2606"/>
                </a:lnTo>
                <a:lnTo>
                  <a:pt x="121900" y="1683"/>
                </a:lnTo>
                <a:lnTo>
                  <a:pt x="115556" y="1068"/>
                </a:lnTo>
                <a:lnTo>
                  <a:pt x="107518" y="658"/>
                </a:lnTo>
                <a:lnTo>
                  <a:pt x="88425" y="202"/>
                </a:lnTo>
                <a:lnTo>
                  <a:pt x="67240" y="0"/>
                </a:lnTo>
                <a:lnTo>
                  <a:pt x="58797" y="1216"/>
                </a:lnTo>
                <a:lnTo>
                  <a:pt x="51897" y="3296"/>
                </a:lnTo>
                <a:lnTo>
                  <a:pt x="46029" y="5953"/>
                </a:lnTo>
                <a:lnTo>
                  <a:pt x="39576" y="7724"/>
                </a:lnTo>
                <a:lnTo>
                  <a:pt x="32733" y="8906"/>
                </a:lnTo>
                <a:lnTo>
                  <a:pt x="25632" y="9693"/>
                </a:lnTo>
                <a:lnTo>
                  <a:pt x="20898" y="11488"/>
                </a:lnTo>
                <a:lnTo>
                  <a:pt x="17741" y="13954"/>
                </a:lnTo>
                <a:lnTo>
                  <a:pt x="15637" y="16869"/>
                </a:lnTo>
                <a:lnTo>
                  <a:pt x="12965" y="18812"/>
                </a:lnTo>
                <a:lnTo>
                  <a:pt x="9914" y="20107"/>
                </a:lnTo>
                <a:lnTo>
                  <a:pt x="0" y="226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60"/>
          <p:cNvSpPr/>
          <p:nvPr/>
        </p:nvSpPr>
        <p:spPr>
          <a:xfrm>
            <a:off x="7486650" y="4583429"/>
            <a:ext cx="57151" cy="240031"/>
          </a:xfrm>
          <a:custGeom>
            <a:avLst/>
            <a:gdLst/>
            <a:ahLst/>
            <a:cxnLst/>
            <a:rect l="0" t="0" r="0" b="0"/>
            <a:pathLst>
              <a:path w="57151" h="240031">
                <a:moveTo>
                  <a:pt x="0" y="0"/>
                </a:moveTo>
                <a:lnTo>
                  <a:pt x="6067" y="18204"/>
                </a:lnTo>
                <a:lnTo>
                  <a:pt x="9125" y="29916"/>
                </a:lnTo>
                <a:lnTo>
                  <a:pt x="15908" y="59863"/>
                </a:lnTo>
                <a:lnTo>
                  <a:pt x="19495" y="72929"/>
                </a:lnTo>
                <a:lnTo>
                  <a:pt x="23156" y="84179"/>
                </a:lnTo>
                <a:lnTo>
                  <a:pt x="26868" y="94220"/>
                </a:lnTo>
                <a:lnTo>
                  <a:pt x="29342" y="103453"/>
                </a:lnTo>
                <a:lnTo>
                  <a:pt x="30991" y="112149"/>
                </a:lnTo>
                <a:lnTo>
                  <a:pt x="32091" y="120486"/>
                </a:lnTo>
                <a:lnTo>
                  <a:pt x="32824" y="131124"/>
                </a:lnTo>
                <a:lnTo>
                  <a:pt x="33312" y="143296"/>
                </a:lnTo>
                <a:lnTo>
                  <a:pt x="33638" y="156491"/>
                </a:lnTo>
                <a:lnTo>
                  <a:pt x="35125" y="167827"/>
                </a:lnTo>
                <a:lnTo>
                  <a:pt x="37387" y="177925"/>
                </a:lnTo>
                <a:lnTo>
                  <a:pt x="40164" y="187197"/>
                </a:lnTo>
                <a:lnTo>
                  <a:pt x="42016" y="195918"/>
                </a:lnTo>
                <a:lnTo>
                  <a:pt x="43250" y="204272"/>
                </a:lnTo>
                <a:lnTo>
                  <a:pt x="57150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61"/>
          <p:cNvSpPr/>
          <p:nvPr/>
        </p:nvSpPr>
        <p:spPr>
          <a:xfrm>
            <a:off x="7589519" y="4549139"/>
            <a:ext cx="45722" cy="228601"/>
          </a:xfrm>
          <a:custGeom>
            <a:avLst/>
            <a:gdLst/>
            <a:ahLst/>
            <a:cxnLst/>
            <a:rect l="0" t="0" r="0" b="0"/>
            <a:pathLst>
              <a:path w="45722" h="228601">
                <a:moveTo>
                  <a:pt x="0" y="0"/>
                </a:moveTo>
                <a:lnTo>
                  <a:pt x="6068" y="12136"/>
                </a:lnTo>
                <a:lnTo>
                  <a:pt x="9125" y="22061"/>
                </a:lnTo>
                <a:lnTo>
                  <a:pt x="12434" y="35028"/>
                </a:lnTo>
                <a:lnTo>
                  <a:pt x="15909" y="50022"/>
                </a:lnTo>
                <a:lnTo>
                  <a:pt x="19497" y="70178"/>
                </a:lnTo>
                <a:lnTo>
                  <a:pt x="26868" y="119667"/>
                </a:lnTo>
                <a:lnTo>
                  <a:pt x="29343" y="139468"/>
                </a:lnTo>
                <a:lnTo>
                  <a:pt x="30992" y="155209"/>
                </a:lnTo>
                <a:lnTo>
                  <a:pt x="32825" y="178202"/>
                </a:lnTo>
                <a:lnTo>
                  <a:pt x="33638" y="192654"/>
                </a:lnTo>
                <a:lnTo>
                  <a:pt x="34001" y="203311"/>
                </a:lnTo>
                <a:lnTo>
                  <a:pt x="34097" y="207931"/>
                </a:lnTo>
                <a:lnTo>
                  <a:pt x="35431" y="212281"/>
                </a:lnTo>
                <a:lnTo>
                  <a:pt x="37592" y="216451"/>
                </a:lnTo>
                <a:lnTo>
                  <a:pt x="45721" y="2286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62"/>
          <p:cNvSpPr/>
          <p:nvPr/>
        </p:nvSpPr>
        <p:spPr>
          <a:xfrm>
            <a:off x="7692390" y="4457992"/>
            <a:ext cx="102242" cy="226338"/>
          </a:xfrm>
          <a:custGeom>
            <a:avLst/>
            <a:gdLst/>
            <a:ahLst/>
            <a:cxnLst/>
            <a:rect l="0" t="0" r="0" b="0"/>
            <a:pathLst>
              <a:path w="102242" h="226338">
                <a:moveTo>
                  <a:pt x="0" y="45427"/>
                </a:moveTo>
                <a:lnTo>
                  <a:pt x="0" y="57563"/>
                </a:lnTo>
                <a:lnTo>
                  <a:pt x="3386" y="94001"/>
                </a:lnTo>
                <a:lnTo>
                  <a:pt x="6068" y="119720"/>
                </a:lnTo>
                <a:lnTo>
                  <a:pt x="7855" y="140676"/>
                </a:lnTo>
                <a:lnTo>
                  <a:pt x="9046" y="158456"/>
                </a:lnTo>
                <a:lnTo>
                  <a:pt x="9841" y="174120"/>
                </a:lnTo>
                <a:lnTo>
                  <a:pt x="11640" y="185833"/>
                </a:lnTo>
                <a:lnTo>
                  <a:pt x="14110" y="194911"/>
                </a:lnTo>
                <a:lnTo>
                  <a:pt x="21132" y="212538"/>
                </a:lnTo>
                <a:lnTo>
                  <a:pt x="22977" y="215255"/>
                </a:lnTo>
                <a:lnTo>
                  <a:pt x="25478" y="218335"/>
                </a:lnTo>
                <a:lnTo>
                  <a:pt x="28415" y="221659"/>
                </a:lnTo>
                <a:lnTo>
                  <a:pt x="32914" y="223876"/>
                </a:lnTo>
                <a:lnTo>
                  <a:pt x="38452" y="225353"/>
                </a:lnTo>
                <a:lnTo>
                  <a:pt x="44685" y="226337"/>
                </a:lnTo>
                <a:lnTo>
                  <a:pt x="50110" y="225724"/>
                </a:lnTo>
                <a:lnTo>
                  <a:pt x="54996" y="224045"/>
                </a:lnTo>
                <a:lnTo>
                  <a:pt x="59524" y="221656"/>
                </a:lnTo>
                <a:lnTo>
                  <a:pt x="63813" y="218793"/>
                </a:lnTo>
                <a:lnTo>
                  <a:pt x="67942" y="215614"/>
                </a:lnTo>
                <a:lnTo>
                  <a:pt x="71964" y="212226"/>
                </a:lnTo>
                <a:lnTo>
                  <a:pt x="74646" y="208696"/>
                </a:lnTo>
                <a:lnTo>
                  <a:pt x="76434" y="205073"/>
                </a:lnTo>
                <a:lnTo>
                  <a:pt x="85370" y="177998"/>
                </a:lnTo>
                <a:lnTo>
                  <a:pt x="88663" y="169368"/>
                </a:lnTo>
                <a:lnTo>
                  <a:pt x="92130" y="161074"/>
                </a:lnTo>
                <a:lnTo>
                  <a:pt x="95709" y="153006"/>
                </a:lnTo>
                <a:lnTo>
                  <a:pt x="98096" y="140006"/>
                </a:lnTo>
                <a:lnTo>
                  <a:pt x="99687" y="123720"/>
                </a:lnTo>
                <a:lnTo>
                  <a:pt x="101927" y="81325"/>
                </a:lnTo>
                <a:lnTo>
                  <a:pt x="102241" y="73169"/>
                </a:lnTo>
                <a:lnTo>
                  <a:pt x="101180" y="63922"/>
                </a:lnTo>
                <a:lnTo>
                  <a:pt x="99204" y="53947"/>
                </a:lnTo>
                <a:lnTo>
                  <a:pt x="96615" y="43487"/>
                </a:lnTo>
                <a:lnTo>
                  <a:pt x="93620" y="36514"/>
                </a:lnTo>
                <a:lnTo>
                  <a:pt x="90353" y="31865"/>
                </a:lnTo>
                <a:lnTo>
                  <a:pt x="86905" y="28766"/>
                </a:lnTo>
                <a:lnTo>
                  <a:pt x="82067" y="25430"/>
                </a:lnTo>
                <a:lnTo>
                  <a:pt x="76300" y="21936"/>
                </a:lnTo>
                <a:lnTo>
                  <a:pt x="69917" y="18336"/>
                </a:lnTo>
                <a:lnTo>
                  <a:pt x="64392" y="14667"/>
                </a:lnTo>
                <a:lnTo>
                  <a:pt x="59438" y="10950"/>
                </a:lnTo>
                <a:lnTo>
                  <a:pt x="54865" y="7203"/>
                </a:lnTo>
                <a:lnTo>
                  <a:pt x="50546" y="4704"/>
                </a:lnTo>
                <a:lnTo>
                  <a:pt x="46398" y="3039"/>
                </a:lnTo>
                <a:lnTo>
                  <a:pt x="42361" y="1928"/>
                </a:lnTo>
                <a:lnTo>
                  <a:pt x="38400" y="1188"/>
                </a:lnTo>
                <a:lnTo>
                  <a:pt x="34491" y="695"/>
                </a:lnTo>
                <a:lnTo>
                  <a:pt x="30613" y="366"/>
                </a:lnTo>
                <a:lnTo>
                  <a:pt x="26758" y="146"/>
                </a:lnTo>
                <a:lnTo>
                  <a:pt x="22918" y="0"/>
                </a:lnTo>
                <a:lnTo>
                  <a:pt x="11429" y="111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63"/>
          <p:cNvSpPr/>
          <p:nvPr/>
        </p:nvSpPr>
        <p:spPr>
          <a:xfrm>
            <a:off x="7018019" y="3326129"/>
            <a:ext cx="57151" cy="274322"/>
          </a:xfrm>
          <a:custGeom>
            <a:avLst/>
            <a:gdLst/>
            <a:ahLst/>
            <a:cxnLst/>
            <a:rect l="0" t="0" r="0" b="0"/>
            <a:pathLst>
              <a:path w="57151" h="274322">
                <a:moveTo>
                  <a:pt x="0" y="0"/>
                </a:moveTo>
                <a:lnTo>
                  <a:pt x="6069" y="12136"/>
                </a:lnTo>
                <a:lnTo>
                  <a:pt x="10396" y="25871"/>
                </a:lnTo>
                <a:lnTo>
                  <a:pt x="21977" y="68225"/>
                </a:lnTo>
                <a:lnTo>
                  <a:pt x="36710" y="124920"/>
                </a:lnTo>
                <a:lnTo>
                  <a:pt x="39713" y="140430"/>
                </a:lnTo>
                <a:lnTo>
                  <a:pt x="41716" y="154580"/>
                </a:lnTo>
                <a:lnTo>
                  <a:pt x="43050" y="167824"/>
                </a:lnTo>
                <a:lnTo>
                  <a:pt x="45211" y="183002"/>
                </a:lnTo>
                <a:lnTo>
                  <a:pt x="53048" y="229624"/>
                </a:lnTo>
                <a:lnTo>
                  <a:pt x="54415" y="239443"/>
                </a:lnTo>
                <a:lnTo>
                  <a:pt x="57150" y="2743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64"/>
          <p:cNvSpPr/>
          <p:nvPr/>
        </p:nvSpPr>
        <p:spPr>
          <a:xfrm>
            <a:off x="7143750" y="3314700"/>
            <a:ext cx="73977" cy="193893"/>
          </a:xfrm>
          <a:custGeom>
            <a:avLst/>
            <a:gdLst/>
            <a:ahLst/>
            <a:cxnLst/>
            <a:rect l="0" t="0" r="0" b="0"/>
            <a:pathLst>
              <a:path w="73977" h="193893">
                <a:moveTo>
                  <a:pt x="0" y="0"/>
                </a:moveTo>
                <a:lnTo>
                  <a:pt x="0" y="87906"/>
                </a:lnTo>
                <a:lnTo>
                  <a:pt x="1270" y="109404"/>
                </a:lnTo>
                <a:lnTo>
                  <a:pt x="3386" y="128816"/>
                </a:lnTo>
                <a:lnTo>
                  <a:pt x="6067" y="146837"/>
                </a:lnTo>
                <a:lnTo>
                  <a:pt x="9125" y="160121"/>
                </a:lnTo>
                <a:lnTo>
                  <a:pt x="12433" y="170247"/>
                </a:lnTo>
                <a:lnTo>
                  <a:pt x="20800" y="189557"/>
                </a:lnTo>
                <a:lnTo>
                  <a:pt x="22756" y="191141"/>
                </a:lnTo>
                <a:lnTo>
                  <a:pt x="25331" y="192197"/>
                </a:lnTo>
                <a:lnTo>
                  <a:pt x="28317" y="192901"/>
                </a:lnTo>
                <a:lnTo>
                  <a:pt x="31577" y="193371"/>
                </a:lnTo>
                <a:lnTo>
                  <a:pt x="35022" y="193684"/>
                </a:lnTo>
                <a:lnTo>
                  <a:pt x="38588" y="193892"/>
                </a:lnTo>
                <a:lnTo>
                  <a:pt x="42235" y="191491"/>
                </a:lnTo>
                <a:lnTo>
                  <a:pt x="45936" y="187350"/>
                </a:lnTo>
                <a:lnTo>
                  <a:pt x="49674" y="182050"/>
                </a:lnTo>
                <a:lnTo>
                  <a:pt x="52166" y="177247"/>
                </a:lnTo>
                <a:lnTo>
                  <a:pt x="53827" y="172774"/>
                </a:lnTo>
                <a:lnTo>
                  <a:pt x="54934" y="168523"/>
                </a:lnTo>
                <a:lnTo>
                  <a:pt x="56943" y="163148"/>
                </a:lnTo>
                <a:lnTo>
                  <a:pt x="59552" y="157026"/>
                </a:lnTo>
                <a:lnTo>
                  <a:pt x="62561" y="150403"/>
                </a:lnTo>
                <a:lnTo>
                  <a:pt x="65837" y="140909"/>
                </a:lnTo>
                <a:lnTo>
                  <a:pt x="69291" y="129499"/>
                </a:lnTo>
                <a:lnTo>
                  <a:pt x="72864" y="116812"/>
                </a:lnTo>
                <a:lnTo>
                  <a:pt x="73976" y="104545"/>
                </a:lnTo>
                <a:lnTo>
                  <a:pt x="73447" y="92556"/>
                </a:lnTo>
                <a:lnTo>
                  <a:pt x="71825" y="80754"/>
                </a:lnTo>
                <a:lnTo>
                  <a:pt x="70742" y="71616"/>
                </a:lnTo>
                <a:lnTo>
                  <a:pt x="70022" y="64254"/>
                </a:lnTo>
                <a:lnTo>
                  <a:pt x="69541" y="58075"/>
                </a:lnTo>
                <a:lnTo>
                  <a:pt x="67951" y="52687"/>
                </a:lnTo>
                <a:lnTo>
                  <a:pt x="65620" y="47824"/>
                </a:lnTo>
                <a:lnTo>
                  <a:pt x="62796" y="43313"/>
                </a:lnTo>
                <a:lnTo>
                  <a:pt x="59644" y="39035"/>
                </a:lnTo>
                <a:lnTo>
                  <a:pt x="56273" y="34913"/>
                </a:lnTo>
                <a:lnTo>
                  <a:pt x="52755" y="30895"/>
                </a:lnTo>
                <a:lnTo>
                  <a:pt x="49140" y="26947"/>
                </a:lnTo>
                <a:lnTo>
                  <a:pt x="41736" y="19173"/>
                </a:lnTo>
                <a:lnTo>
                  <a:pt x="36714" y="16592"/>
                </a:lnTo>
                <a:lnTo>
                  <a:pt x="30826" y="14871"/>
                </a:lnTo>
                <a:lnTo>
                  <a:pt x="11430" y="114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65"/>
          <p:cNvSpPr/>
          <p:nvPr/>
        </p:nvSpPr>
        <p:spPr>
          <a:xfrm>
            <a:off x="7269480" y="3213623"/>
            <a:ext cx="148058" cy="236354"/>
          </a:xfrm>
          <a:custGeom>
            <a:avLst/>
            <a:gdLst/>
            <a:ahLst/>
            <a:cxnLst/>
            <a:rect l="0" t="0" r="0" b="0"/>
            <a:pathLst>
              <a:path w="148058" h="236354">
                <a:moveTo>
                  <a:pt x="0" y="21066"/>
                </a:moveTo>
                <a:lnTo>
                  <a:pt x="0" y="81989"/>
                </a:lnTo>
                <a:lnTo>
                  <a:pt x="1270" y="90891"/>
                </a:lnTo>
                <a:lnTo>
                  <a:pt x="3386" y="99367"/>
                </a:lnTo>
                <a:lnTo>
                  <a:pt x="6068" y="107556"/>
                </a:lnTo>
                <a:lnTo>
                  <a:pt x="7855" y="115557"/>
                </a:lnTo>
                <a:lnTo>
                  <a:pt x="9047" y="123430"/>
                </a:lnTo>
                <a:lnTo>
                  <a:pt x="9841" y="131218"/>
                </a:lnTo>
                <a:lnTo>
                  <a:pt x="10370" y="137681"/>
                </a:lnTo>
                <a:lnTo>
                  <a:pt x="10723" y="143260"/>
                </a:lnTo>
                <a:lnTo>
                  <a:pt x="10959" y="148248"/>
                </a:lnTo>
                <a:lnTo>
                  <a:pt x="12386" y="154115"/>
                </a:lnTo>
                <a:lnTo>
                  <a:pt x="14607" y="160565"/>
                </a:lnTo>
                <a:lnTo>
                  <a:pt x="17358" y="167405"/>
                </a:lnTo>
                <a:lnTo>
                  <a:pt x="23801" y="185166"/>
                </a:lnTo>
                <a:lnTo>
                  <a:pt x="27297" y="195236"/>
                </a:lnTo>
                <a:lnTo>
                  <a:pt x="29628" y="203220"/>
                </a:lnTo>
                <a:lnTo>
                  <a:pt x="31182" y="209812"/>
                </a:lnTo>
                <a:lnTo>
                  <a:pt x="32218" y="215476"/>
                </a:lnTo>
                <a:lnTo>
                  <a:pt x="34178" y="219253"/>
                </a:lnTo>
                <a:lnTo>
                  <a:pt x="36756" y="221771"/>
                </a:lnTo>
                <a:lnTo>
                  <a:pt x="39744" y="223449"/>
                </a:lnTo>
                <a:lnTo>
                  <a:pt x="43006" y="225838"/>
                </a:lnTo>
                <a:lnTo>
                  <a:pt x="46450" y="228701"/>
                </a:lnTo>
                <a:lnTo>
                  <a:pt x="55036" y="236353"/>
                </a:lnTo>
                <a:lnTo>
                  <a:pt x="57010" y="235711"/>
                </a:lnTo>
                <a:lnTo>
                  <a:pt x="59597" y="234013"/>
                </a:lnTo>
                <a:lnTo>
                  <a:pt x="62591" y="231611"/>
                </a:lnTo>
                <a:lnTo>
                  <a:pt x="65857" y="230009"/>
                </a:lnTo>
                <a:lnTo>
                  <a:pt x="69305" y="228942"/>
                </a:lnTo>
                <a:lnTo>
                  <a:pt x="72874" y="228230"/>
                </a:lnTo>
                <a:lnTo>
                  <a:pt x="76522" y="226486"/>
                </a:lnTo>
                <a:lnTo>
                  <a:pt x="80224" y="224052"/>
                </a:lnTo>
                <a:lnTo>
                  <a:pt x="89225" y="217090"/>
                </a:lnTo>
                <a:lnTo>
                  <a:pt x="92503" y="212709"/>
                </a:lnTo>
                <a:lnTo>
                  <a:pt x="102919" y="197681"/>
                </a:lnTo>
                <a:lnTo>
                  <a:pt x="107982" y="190880"/>
                </a:lnTo>
                <a:lnTo>
                  <a:pt x="112628" y="185075"/>
                </a:lnTo>
                <a:lnTo>
                  <a:pt x="116995" y="179936"/>
                </a:lnTo>
                <a:lnTo>
                  <a:pt x="121177" y="175239"/>
                </a:lnTo>
                <a:lnTo>
                  <a:pt x="129210" y="166634"/>
                </a:lnTo>
                <a:lnTo>
                  <a:pt x="131859" y="161292"/>
                </a:lnTo>
                <a:lnTo>
                  <a:pt x="133626" y="155190"/>
                </a:lnTo>
                <a:lnTo>
                  <a:pt x="134803" y="148582"/>
                </a:lnTo>
                <a:lnTo>
                  <a:pt x="136859" y="140367"/>
                </a:lnTo>
                <a:lnTo>
                  <a:pt x="139499" y="131080"/>
                </a:lnTo>
                <a:lnTo>
                  <a:pt x="142529" y="121079"/>
                </a:lnTo>
                <a:lnTo>
                  <a:pt x="144549" y="110602"/>
                </a:lnTo>
                <a:lnTo>
                  <a:pt x="145896" y="99806"/>
                </a:lnTo>
                <a:lnTo>
                  <a:pt x="146794" y="88800"/>
                </a:lnTo>
                <a:lnTo>
                  <a:pt x="147392" y="78922"/>
                </a:lnTo>
                <a:lnTo>
                  <a:pt x="148057" y="61173"/>
                </a:lnTo>
                <a:lnTo>
                  <a:pt x="145695" y="54155"/>
                </a:lnTo>
                <a:lnTo>
                  <a:pt x="141580" y="48205"/>
                </a:lnTo>
                <a:lnTo>
                  <a:pt x="110749" y="17507"/>
                </a:lnTo>
                <a:lnTo>
                  <a:pt x="106852" y="14883"/>
                </a:lnTo>
                <a:lnTo>
                  <a:pt x="102984" y="13134"/>
                </a:lnTo>
                <a:lnTo>
                  <a:pt x="99136" y="11969"/>
                </a:lnTo>
                <a:lnTo>
                  <a:pt x="95301" y="9921"/>
                </a:lnTo>
                <a:lnTo>
                  <a:pt x="91473" y="7286"/>
                </a:lnTo>
                <a:lnTo>
                  <a:pt x="87652" y="4260"/>
                </a:lnTo>
                <a:lnTo>
                  <a:pt x="82565" y="2242"/>
                </a:lnTo>
                <a:lnTo>
                  <a:pt x="76633" y="897"/>
                </a:lnTo>
                <a:lnTo>
                  <a:pt x="70139" y="0"/>
                </a:lnTo>
                <a:lnTo>
                  <a:pt x="61998" y="672"/>
                </a:lnTo>
                <a:lnTo>
                  <a:pt x="52762" y="2390"/>
                </a:lnTo>
                <a:lnTo>
                  <a:pt x="22860" y="963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66"/>
          <p:cNvSpPr/>
          <p:nvPr/>
        </p:nvSpPr>
        <p:spPr>
          <a:xfrm>
            <a:off x="6275070" y="2966312"/>
            <a:ext cx="2377440" cy="2097178"/>
          </a:xfrm>
          <a:custGeom>
            <a:avLst/>
            <a:gdLst/>
            <a:ahLst/>
            <a:cxnLst/>
            <a:rect l="0" t="0" r="0" b="0"/>
            <a:pathLst>
              <a:path w="2377440" h="2097178">
                <a:moveTo>
                  <a:pt x="0" y="2097177"/>
                </a:moveTo>
                <a:lnTo>
                  <a:pt x="17026" y="2097177"/>
                </a:lnTo>
                <a:lnTo>
                  <a:pt x="18971" y="2095907"/>
                </a:lnTo>
                <a:lnTo>
                  <a:pt x="20267" y="2093791"/>
                </a:lnTo>
                <a:lnTo>
                  <a:pt x="21131" y="2091110"/>
                </a:lnTo>
                <a:lnTo>
                  <a:pt x="24248" y="2089322"/>
                </a:lnTo>
                <a:lnTo>
                  <a:pt x="34483" y="2087336"/>
                </a:lnTo>
                <a:lnTo>
                  <a:pt x="38228" y="2085537"/>
                </a:lnTo>
                <a:lnTo>
                  <a:pt x="40726" y="2083067"/>
                </a:lnTo>
                <a:lnTo>
                  <a:pt x="44770" y="2076936"/>
                </a:lnTo>
                <a:lnTo>
                  <a:pt x="108273" y="2011764"/>
                </a:lnTo>
                <a:lnTo>
                  <a:pt x="123611" y="1996425"/>
                </a:lnTo>
                <a:lnTo>
                  <a:pt x="188908" y="1942245"/>
                </a:lnTo>
                <a:lnTo>
                  <a:pt x="250388" y="1882347"/>
                </a:lnTo>
                <a:lnTo>
                  <a:pt x="281058" y="1856994"/>
                </a:lnTo>
                <a:lnTo>
                  <a:pt x="294943" y="1840310"/>
                </a:lnTo>
                <a:lnTo>
                  <a:pt x="362865" y="1779659"/>
                </a:lnTo>
                <a:lnTo>
                  <a:pt x="393928" y="1750166"/>
                </a:lnTo>
                <a:lnTo>
                  <a:pt x="457263" y="1703333"/>
                </a:lnTo>
                <a:lnTo>
                  <a:pt x="474011" y="1684008"/>
                </a:lnTo>
                <a:lnTo>
                  <a:pt x="478567" y="1680762"/>
                </a:lnTo>
                <a:lnTo>
                  <a:pt x="501072" y="1669482"/>
                </a:lnTo>
                <a:lnTo>
                  <a:pt x="506768" y="1664727"/>
                </a:lnTo>
                <a:lnTo>
                  <a:pt x="564129" y="1602075"/>
                </a:lnTo>
                <a:lnTo>
                  <a:pt x="570396" y="1595659"/>
                </a:lnTo>
                <a:lnTo>
                  <a:pt x="620853" y="1559650"/>
                </a:lnTo>
                <a:lnTo>
                  <a:pt x="635345" y="1544586"/>
                </a:lnTo>
                <a:lnTo>
                  <a:pt x="662383" y="1521826"/>
                </a:lnTo>
                <a:lnTo>
                  <a:pt x="718872" y="1465558"/>
                </a:lnTo>
                <a:lnTo>
                  <a:pt x="785137" y="1403923"/>
                </a:lnTo>
                <a:lnTo>
                  <a:pt x="847897" y="1346217"/>
                </a:lnTo>
                <a:lnTo>
                  <a:pt x="894118" y="1296493"/>
                </a:lnTo>
                <a:lnTo>
                  <a:pt x="967578" y="1232273"/>
                </a:lnTo>
                <a:lnTo>
                  <a:pt x="1001276" y="1202099"/>
                </a:lnTo>
                <a:lnTo>
                  <a:pt x="1047554" y="1162323"/>
                </a:lnTo>
                <a:lnTo>
                  <a:pt x="1114026" y="1097389"/>
                </a:lnTo>
                <a:lnTo>
                  <a:pt x="1164895" y="1049950"/>
                </a:lnTo>
                <a:lnTo>
                  <a:pt x="1217501" y="1001823"/>
                </a:lnTo>
                <a:lnTo>
                  <a:pt x="1284877" y="938238"/>
                </a:lnTo>
                <a:lnTo>
                  <a:pt x="1329586" y="898771"/>
                </a:lnTo>
                <a:lnTo>
                  <a:pt x="1345307" y="881292"/>
                </a:lnTo>
                <a:lnTo>
                  <a:pt x="1411254" y="827881"/>
                </a:lnTo>
                <a:lnTo>
                  <a:pt x="1430710" y="808722"/>
                </a:lnTo>
                <a:lnTo>
                  <a:pt x="1437677" y="800057"/>
                </a:lnTo>
                <a:lnTo>
                  <a:pt x="1499798" y="750920"/>
                </a:lnTo>
                <a:lnTo>
                  <a:pt x="1567428" y="690470"/>
                </a:lnTo>
                <a:lnTo>
                  <a:pt x="1633085" y="638189"/>
                </a:lnTo>
                <a:lnTo>
                  <a:pt x="1700940" y="581733"/>
                </a:lnTo>
                <a:lnTo>
                  <a:pt x="1709269" y="576341"/>
                </a:lnTo>
                <a:lnTo>
                  <a:pt x="1721912" y="563577"/>
                </a:lnTo>
                <a:lnTo>
                  <a:pt x="1746444" y="534687"/>
                </a:lnTo>
                <a:lnTo>
                  <a:pt x="1816578" y="473414"/>
                </a:lnTo>
                <a:lnTo>
                  <a:pt x="1869982" y="422688"/>
                </a:lnTo>
                <a:lnTo>
                  <a:pt x="1925082" y="378822"/>
                </a:lnTo>
                <a:lnTo>
                  <a:pt x="1978272" y="332704"/>
                </a:lnTo>
                <a:lnTo>
                  <a:pt x="2047038" y="278826"/>
                </a:lnTo>
                <a:lnTo>
                  <a:pt x="2079764" y="255201"/>
                </a:lnTo>
                <a:lnTo>
                  <a:pt x="2135274" y="190915"/>
                </a:lnTo>
                <a:lnTo>
                  <a:pt x="2197273" y="139474"/>
                </a:lnTo>
                <a:lnTo>
                  <a:pt x="2200179" y="135451"/>
                </a:lnTo>
                <a:lnTo>
                  <a:pt x="2203407" y="127596"/>
                </a:lnTo>
                <a:lnTo>
                  <a:pt x="2205538" y="124993"/>
                </a:lnTo>
                <a:lnTo>
                  <a:pt x="2208228" y="123258"/>
                </a:lnTo>
                <a:lnTo>
                  <a:pt x="2211292" y="122101"/>
                </a:lnTo>
                <a:lnTo>
                  <a:pt x="2242314" y="101994"/>
                </a:lnTo>
                <a:lnTo>
                  <a:pt x="2282757" y="67038"/>
                </a:lnTo>
                <a:lnTo>
                  <a:pt x="2290062" y="64593"/>
                </a:lnTo>
                <a:lnTo>
                  <a:pt x="2292517" y="62671"/>
                </a:lnTo>
                <a:lnTo>
                  <a:pt x="2294155" y="60120"/>
                </a:lnTo>
                <a:lnTo>
                  <a:pt x="2295247" y="57149"/>
                </a:lnTo>
                <a:lnTo>
                  <a:pt x="2299846" y="50462"/>
                </a:lnTo>
                <a:lnTo>
                  <a:pt x="2302851" y="46900"/>
                </a:lnTo>
                <a:lnTo>
                  <a:pt x="2316349" y="39556"/>
                </a:lnTo>
                <a:lnTo>
                  <a:pt x="2325282" y="35820"/>
                </a:lnTo>
                <a:lnTo>
                  <a:pt x="2331238" y="32059"/>
                </a:lnTo>
                <a:lnTo>
                  <a:pt x="2335209" y="28282"/>
                </a:lnTo>
                <a:lnTo>
                  <a:pt x="2337855" y="24494"/>
                </a:lnTo>
                <a:lnTo>
                  <a:pt x="2340890" y="21968"/>
                </a:lnTo>
                <a:lnTo>
                  <a:pt x="2344183" y="20285"/>
                </a:lnTo>
                <a:lnTo>
                  <a:pt x="2352526" y="17583"/>
                </a:lnTo>
                <a:lnTo>
                  <a:pt x="2370308" y="1067"/>
                </a:lnTo>
                <a:lnTo>
                  <a:pt x="2372685" y="0"/>
                </a:lnTo>
                <a:lnTo>
                  <a:pt x="2374270" y="559"/>
                </a:lnTo>
                <a:lnTo>
                  <a:pt x="2377439" y="548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67"/>
          <p:cNvSpPr/>
          <p:nvPr/>
        </p:nvSpPr>
        <p:spPr>
          <a:xfrm>
            <a:off x="6880859" y="2971800"/>
            <a:ext cx="1154432" cy="2103120"/>
          </a:xfrm>
          <a:custGeom>
            <a:avLst/>
            <a:gdLst/>
            <a:ahLst/>
            <a:cxnLst/>
            <a:rect l="0" t="0" r="0" b="0"/>
            <a:pathLst>
              <a:path w="1154432" h="2103120">
                <a:moveTo>
                  <a:pt x="0" y="0"/>
                </a:moveTo>
                <a:lnTo>
                  <a:pt x="6068" y="12135"/>
                </a:lnTo>
                <a:lnTo>
                  <a:pt x="9125" y="15710"/>
                </a:lnTo>
                <a:lnTo>
                  <a:pt x="12434" y="18093"/>
                </a:lnTo>
                <a:lnTo>
                  <a:pt x="15909" y="19682"/>
                </a:lnTo>
                <a:lnTo>
                  <a:pt x="18227" y="22011"/>
                </a:lnTo>
                <a:lnTo>
                  <a:pt x="19771" y="24834"/>
                </a:lnTo>
                <a:lnTo>
                  <a:pt x="20801" y="27986"/>
                </a:lnTo>
                <a:lnTo>
                  <a:pt x="25332" y="34874"/>
                </a:lnTo>
                <a:lnTo>
                  <a:pt x="31579" y="43439"/>
                </a:lnTo>
                <a:lnTo>
                  <a:pt x="38589" y="55713"/>
                </a:lnTo>
                <a:lnTo>
                  <a:pt x="42236" y="60002"/>
                </a:lnTo>
                <a:lnTo>
                  <a:pt x="45937" y="62861"/>
                </a:lnTo>
                <a:lnTo>
                  <a:pt x="49676" y="64767"/>
                </a:lnTo>
                <a:lnTo>
                  <a:pt x="52167" y="67308"/>
                </a:lnTo>
                <a:lnTo>
                  <a:pt x="53828" y="70272"/>
                </a:lnTo>
                <a:lnTo>
                  <a:pt x="54936" y="73518"/>
                </a:lnTo>
                <a:lnTo>
                  <a:pt x="59553" y="80511"/>
                </a:lnTo>
                <a:lnTo>
                  <a:pt x="62562" y="84154"/>
                </a:lnTo>
                <a:lnTo>
                  <a:pt x="64568" y="89122"/>
                </a:lnTo>
                <a:lnTo>
                  <a:pt x="66797" y="101416"/>
                </a:lnTo>
                <a:lnTo>
                  <a:pt x="68662" y="105710"/>
                </a:lnTo>
                <a:lnTo>
                  <a:pt x="71175" y="108574"/>
                </a:lnTo>
                <a:lnTo>
                  <a:pt x="74120" y="110482"/>
                </a:lnTo>
                <a:lnTo>
                  <a:pt x="76083" y="113025"/>
                </a:lnTo>
                <a:lnTo>
                  <a:pt x="77393" y="115990"/>
                </a:lnTo>
                <a:lnTo>
                  <a:pt x="78265" y="119236"/>
                </a:lnTo>
                <a:lnTo>
                  <a:pt x="82622" y="126230"/>
                </a:lnTo>
                <a:lnTo>
                  <a:pt x="85561" y="129873"/>
                </a:lnTo>
                <a:lnTo>
                  <a:pt x="87521" y="134842"/>
                </a:lnTo>
                <a:lnTo>
                  <a:pt x="91549" y="152701"/>
                </a:lnTo>
                <a:lnTo>
                  <a:pt x="113265" y="186933"/>
                </a:lnTo>
                <a:lnTo>
                  <a:pt x="131123" y="211150"/>
                </a:lnTo>
                <a:lnTo>
                  <a:pt x="144485" y="243881"/>
                </a:lnTo>
                <a:lnTo>
                  <a:pt x="151166" y="265532"/>
                </a:lnTo>
                <a:lnTo>
                  <a:pt x="154118" y="272271"/>
                </a:lnTo>
                <a:lnTo>
                  <a:pt x="157356" y="276764"/>
                </a:lnTo>
                <a:lnTo>
                  <a:pt x="160784" y="279759"/>
                </a:lnTo>
                <a:lnTo>
                  <a:pt x="164339" y="281756"/>
                </a:lnTo>
                <a:lnTo>
                  <a:pt x="166710" y="284357"/>
                </a:lnTo>
                <a:lnTo>
                  <a:pt x="168290" y="287361"/>
                </a:lnTo>
                <a:lnTo>
                  <a:pt x="169343" y="290634"/>
                </a:lnTo>
                <a:lnTo>
                  <a:pt x="202814" y="347165"/>
                </a:lnTo>
                <a:lnTo>
                  <a:pt x="238747" y="410911"/>
                </a:lnTo>
                <a:lnTo>
                  <a:pt x="269058" y="474676"/>
                </a:lnTo>
                <a:lnTo>
                  <a:pt x="270812" y="480281"/>
                </a:lnTo>
                <a:lnTo>
                  <a:pt x="276149" y="489894"/>
                </a:lnTo>
                <a:lnTo>
                  <a:pt x="279349" y="494236"/>
                </a:lnTo>
                <a:lnTo>
                  <a:pt x="282906" y="502447"/>
                </a:lnTo>
                <a:lnTo>
                  <a:pt x="283854" y="506415"/>
                </a:lnTo>
                <a:lnTo>
                  <a:pt x="316797" y="561183"/>
                </a:lnTo>
                <a:lnTo>
                  <a:pt x="331959" y="590817"/>
                </a:lnTo>
                <a:lnTo>
                  <a:pt x="335606" y="595807"/>
                </a:lnTo>
                <a:lnTo>
                  <a:pt x="372340" y="668725"/>
                </a:lnTo>
                <a:lnTo>
                  <a:pt x="388415" y="703029"/>
                </a:lnTo>
                <a:lnTo>
                  <a:pt x="396149" y="716317"/>
                </a:lnTo>
                <a:lnTo>
                  <a:pt x="421633" y="773867"/>
                </a:lnTo>
                <a:lnTo>
                  <a:pt x="457832" y="846974"/>
                </a:lnTo>
                <a:lnTo>
                  <a:pt x="493433" y="928116"/>
                </a:lnTo>
                <a:lnTo>
                  <a:pt x="527152" y="990251"/>
                </a:lnTo>
                <a:lnTo>
                  <a:pt x="561302" y="1064292"/>
                </a:lnTo>
                <a:lnTo>
                  <a:pt x="592749" y="1128005"/>
                </a:lnTo>
                <a:lnTo>
                  <a:pt x="614926" y="1185804"/>
                </a:lnTo>
                <a:lnTo>
                  <a:pt x="631499" y="1213397"/>
                </a:lnTo>
                <a:lnTo>
                  <a:pt x="645159" y="1248862"/>
                </a:lnTo>
                <a:lnTo>
                  <a:pt x="655038" y="1268790"/>
                </a:lnTo>
                <a:lnTo>
                  <a:pt x="667967" y="1310146"/>
                </a:lnTo>
                <a:lnTo>
                  <a:pt x="680961" y="1333167"/>
                </a:lnTo>
                <a:lnTo>
                  <a:pt x="685637" y="1352310"/>
                </a:lnTo>
                <a:lnTo>
                  <a:pt x="712261" y="1407659"/>
                </a:lnTo>
                <a:lnTo>
                  <a:pt x="725813" y="1433931"/>
                </a:lnTo>
                <a:lnTo>
                  <a:pt x="731525" y="1447562"/>
                </a:lnTo>
                <a:lnTo>
                  <a:pt x="765253" y="1504801"/>
                </a:lnTo>
                <a:lnTo>
                  <a:pt x="777075" y="1522403"/>
                </a:lnTo>
                <a:lnTo>
                  <a:pt x="800086" y="1569491"/>
                </a:lnTo>
                <a:lnTo>
                  <a:pt x="807715" y="1587821"/>
                </a:lnTo>
                <a:lnTo>
                  <a:pt x="842245" y="1640558"/>
                </a:lnTo>
                <a:lnTo>
                  <a:pt x="874676" y="1690474"/>
                </a:lnTo>
                <a:lnTo>
                  <a:pt x="899600" y="1736176"/>
                </a:lnTo>
                <a:lnTo>
                  <a:pt x="900724" y="1740380"/>
                </a:lnTo>
                <a:lnTo>
                  <a:pt x="933976" y="1797660"/>
                </a:lnTo>
                <a:lnTo>
                  <a:pt x="965345" y="1834856"/>
                </a:lnTo>
                <a:lnTo>
                  <a:pt x="972252" y="1848656"/>
                </a:lnTo>
                <a:lnTo>
                  <a:pt x="986716" y="1866998"/>
                </a:lnTo>
                <a:lnTo>
                  <a:pt x="996278" y="1885216"/>
                </a:lnTo>
                <a:lnTo>
                  <a:pt x="1028749" y="1929267"/>
                </a:lnTo>
                <a:lnTo>
                  <a:pt x="1065214" y="1977881"/>
                </a:lnTo>
                <a:lnTo>
                  <a:pt x="1081727" y="2002369"/>
                </a:lnTo>
                <a:lnTo>
                  <a:pt x="1085642" y="2005472"/>
                </a:lnTo>
                <a:lnTo>
                  <a:pt x="1089521" y="2007542"/>
                </a:lnTo>
                <a:lnTo>
                  <a:pt x="1092108" y="2010191"/>
                </a:lnTo>
                <a:lnTo>
                  <a:pt x="1093832" y="2013227"/>
                </a:lnTo>
                <a:lnTo>
                  <a:pt x="1094982" y="2016521"/>
                </a:lnTo>
                <a:lnTo>
                  <a:pt x="1097018" y="2018717"/>
                </a:lnTo>
                <a:lnTo>
                  <a:pt x="1099646" y="2020181"/>
                </a:lnTo>
                <a:lnTo>
                  <a:pt x="1102667" y="2021158"/>
                </a:lnTo>
                <a:lnTo>
                  <a:pt x="1104682" y="2023078"/>
                </a:lnTo>
                <a:lnTo>
                  <a:pt x="1106024" y="2025629"/>
                </a:lnTo>
                <a:lnTo>
                  <a:pt x="1106920" y="2028599"/>
                </a:lnTo>
                <a:lnTo>
                  <a:pt x="1111302" y="2035286"/>
                </a:lnTo>
                <a:lnTo>
                  <a:pt x="1139082" y="2066174"/>
                </a:lnTo>
                <a:lnTo>
                  <a:pt x="1143109" y="2076791"/>
                </a:lnTo>
                <a:lnTo>
                  <a:pt x="1152688" y="2089477"/>
                </a:lnTo>
                <a:lnTo>
                  <a:pt x="1153657" y="2094093"/>
                </a:lnTo>
                <a:lnTo>
                  <a:pt x="1154431" y="210311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68"/>
          <p:cNvSpPr/>
          <p:nvPr/>
        </p:nvSpPr>
        <p:spPr>
          <a:xfrm>
            <a:off x="7132319" y="3520439"/>
            <a:ext cx="297182" cy="228601"/>
          </a:xfrm>
          <a:custGeom>
            <a:avLst/>
            <a:gdLst/>
            <a:ahLst/>
            <a:cxnLst/>
            <a:rect l="0" t="0" r="0" b="0"/>
            <a:pathLst>
              <a:path w="297182" h="228601">
                <a:moveTo>
                  <a:pt x="0" y="228600"/>
                </a:moveTo>
                <a:lnTo>
                  <a:pt x="12137" y="210397"/>
                </a:lnTo>
                <a:lnTo>
                  <a:pt x="16981" y="205035"/>
                </a:lnTo>
                <a:lnTo>
                  <a:pt x="21480" y="201460"/>
                </a:lnTo>
                <a:lnTo>
                  <a:pt x="25751" y="199077"/>
                </a:lnTo>
                <a:lnTo>
                  <a:pt x="32408" y="193678"/>
                </a:lnTo>
                <a:lnTo>
                  <a:pt x="40655" y="186269"/>
                </a:lnTo>
                <a:lnTo>
                  <a:pt x="49964" y="177519"/>
                </a:lnTo>
                <a:lnTo>
                  <a:pt x="58709" y="170417"/>
                </a:lnTo>
                <a:lnTo>
                  <a:pt x="67080" y="164411"/>
                </a:lnTo>
                <a:lnTo>
                  <a:pt x="75200" y="159137"/>
                </a:lnTo>
                <a:lnTo>
                  <a:pt x="81884" y="154352"/>
                </a:lnTo>
                <a:lnTo>
                  <a:pt x="87609" y="149892"/>
                </a:lnTo>
                <a:lnTo>
                  <a:pt x="92696" y="145648"/>
                </a:lnTo>
                <a:lnTo>
                  <a:pt x="98628" y="140279"/>
                </a:lnTo>
                <a:lnTo>
                  <a:pt x="111991" y="127540"/>
                </a:lnTo>
                <a:lnTo>
                  <a:pt x="121652" y="120587"/>
                </a:lnTo>
                <a:lnTo>
                  <a:pt x="133171" y="113411"/>
                </a:lnTo>
                <a:lnTo>
                  <a:pt x="156977" y="99935"/>
                </a:lnTo>
                <a:lnTo>
                  <a:pt x="176025" y="89713"/>
                </a:lnTo>
                <a:lnTo>
                  <a:pt x="183391" y="83939"/>
                </a:lnTo>
                <a:lnTo>
                  <a:pt x="189570" y="77549"/>
                </a:lnTo>
                <a:lnTo>
                  <a:pt x="194960" y="70750"/>
                </a:lnTo>
                <a:lnTo>
                  <a:pt x="202364" y="63676"/>
                </a:lnTo>
                <a:lnTo>
                  <a:pt x="211110" y="56421"/>
                </a:lnTo>
                <a:lnTo>
                  <a:pt x="220750" y="49044"/>
                </a:lnTo>
                <a:lnTo>
                  <a:pt x="230987" y="42856"/>
                </a:lnTo>
                <a:lnTo>
                  <a:pt x="241621" y="37461"/>
                </a:lnTo>
                <a:lnTo>
                  <a:pt x="252521" y="32594"/>
                </a:lnTo>
                <a:lnTo>
                  <a:pt x="259787" y="28080"/>
                </a:lnTo>
                <a:lnTo>
                  <a:pt x="264632" y="23800"/>
                </a:lnTo>
                <a:lnTo>
                  <a:pt x="267861" y="19677"/>
                </a:lnTo>
                <a:lnTo>
                  <a:pt x="271284" y="16928"/>
                </a:lnTo>
                <a:lnTo>
                  <a:pt x="274837" y="15095"/>
                </a:lnTo>
                <a:lnTo>
                  <a:pt x="278474" y="13874"/>
                </a:lnTo>
                <a:lnTo>
                  <a:pt x="285903" y="9130"/>
                </a:lnTo>
                <a:lnTo>
                  <a:pt x="29718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69"/>
          <p:cNvSpPr/>
          <p:nvPr/>
        </p:nvSpPr>
        <p:spPr>
          <a:xfrm>
            <a:off x="7406640" y="4251959"/>
            <a:ext cx="262890" cy="194311"/>
          </a:xfrm>
          <a:custGeom>
            <a:avLst/>
            <a:gdLst/>
            <a:ahLst/>
            <a:cxnLst/>
            <a:rect l="0" t="0" r="0" b="0"/>
            <a:pathLst>
              <a:path w="262890" h="194311">
                <a:moveTo>
                  <a:pt x="0" y="194310"/>
                </a:moveTo>
                <a:lnTo>
                  <a:pt x="12135" y="182175"/>
                </a:lnTo>
                <a:lnTo>
                  <a:pt x="16980" y="178600"/>
                </a:lnTo>
                <a:lnTo>
                  <a:pt x="21480" y="176217"/>
                </a:lnTo>
                <a:lnTo>
                  <a:pt x="25750" y="174628"/>
                </a:lnTo>
                <a:lnTo>
                  <a:pt x="33881" y="169476"/>
                </a:lnTo>
                <a:lnTo>
                  <a:pt x="37827" y="166324"/>
                </a:lnTo>
                <a:lnTo>
                  <a:pt x="41727" y="162953"/>
                </a:lnTo>
                <a:lnTo>
                  <a:pt x="45598" y="159436"/>
                </a:lnTo>
                <a:lnTo>
                  <a:pt x="49449" y="155820"/>
                </a:lnTo>
                <a:lnTo>
                  <a:pt x="58365" y="149601"/>
                </a:lnTo>
                <a:lnTo>
                  <a:pt x="70660" y="141644"/>
                </a:lnTo>
                <a:lnTo>
                  <a:pt x="85207" y="132529"/>
                </a:lnTo>
                <a:lnTo>
                  <a:pt x="96174" y="125183"/>
                </a:lnTo>
                <a:lnTo>
                  <a:pt x="104756" y="119016"/>
                </a:lnTo>
                <a:lnTo>
                  <a:pt x="111747" y="113634"/>
                </a:lnTo>
                <a:lnTo>
                  <a:pt x="118947" y="107506"/>
                </a:lnTo>
                <a:lnTo>
                  <a:pt x="126288" y="100881"/>
                </a:lnTo>
                <a:lnTo>
                  <a:pt x="145368" y="82808"/>
                </a:lnTo>
                <a:lnTo>
                  <a:pt x="150252" y="78065"/>
                </a:lnTo>
                <a:lnTo>
                  <a:pt x="156047" y="73634"/>
                </a:lnTo>
                <a:lnTo>
                  <a:pt x="162452" y="69409"/>
                </a:lnTo>
                <a:lnTo>
                  <a:pt x="169261" y="65323"/>
                </a:lnTo>
                <a:lnTo>
                  <a:pt x="175070" y="61329"/>
                </a:lnTo>
                <a:lnTo>
                  <a:pt x="180213" y="57396"/>
                </a:lnTo>
                <a:lnTo>
                  <a:pt x="184912" y="53504"/>
                </a:lnTo>
                <a:lnTo>
                  <a:pt x="190585" y="48369"/>
                </a:lnTo>
                <a:lnTo>
                  <a:pt x="203661" y="35891"/>
                </a:lnTo>
                <a:lnTo>
                  <a:pt x="219235" y="20654"/>
                </a:lnTo>
                <a:lnTo>
                  <a:pt x="224896" y="16309"/>
                </a:lnTo>
                <a:lnTo>
                  <a:pt x="231210" y="12143"/>
                </a:lnTo>
                <a:lnTo>
                  <a:pt x="237960" y="8095"/>
                </a:lnTo>
                <a:lnTo>
                  <a:pt x="243731" y="5397"/>
                </a:lnTo>
                <a:lnTo>
                  <a:pt x="248846" y="3598"/>
                </a:lnTo>
                <a:lnTo>
                  <a:pt x="26288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70"/>
          <p:cNvSpPr/>
          <p:nvPr/>
        </p:nvSpPr>
        <p:spPr>
          <a:xfrm>
            <a:off x="6926580" y="4251959"/>
            <a:ext cx="205740" cy="285751"/>
          </a:xfrm>
          <a:custGeom>
            <a:avLst/>
            <a:gdLst/>
            <a:ahLst/>
            <a:cxnLst/>
            <a:rect l="0" t="0" r="0" b="0"/>
            <a:pathLst>
              <a:path w="205740" h="285751">
                <a:moveTo>
                  <a:pt x="0" y="0"/>
                </a:moveTo>
                <a:lnTo>
                  <a:pt x="67131" y="67132"/>
                </a:lnTo>
                <a:lnTo>
                  <a:pt x="72693" y="73965"/>
                </a:lnTo>
                <a:lnTo>
                  <a:pt x="77673" y="81060"/>
                </a:lnTo>
                <a:lnTo>
                  <a:pt x="82261" y="88330"/>
                </a:lnTo>
                <a:lnTo>
                  <a:pt x="91671" y="100797"/>
                </a:lnTo>
                <a:lnTo>
                  <a:pt x="119059" y="134969"/>
                </a:lnTo>
                <a:lnTo>
                  <a:pt x="128902" y="149669"/>
                </a:lnTo>
                <a:lnTo>
                  <a:pt x="135465" y="162010"/>
                </a:lnTo>
                <a:lnTo>
                  <a:pt x="139840" y="172777"/>
                </a:lnTo>
                <a:lnTo>
                  <a:pt x="145296" y="183765"/>
                </a:lnTo>
                <a:lnTo>
                  <a:pt x="151474" y="194900"/>
                </a:lnTo>
                <a:lnTo>
                  <a:pt x="205739" y="2857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71"/>
          <p:cNvSpPr/>
          <p:nvPr/>
        </p:nvSpPr>
        <p:spPr>
          <a:xfrm>
            <a:off x="7006590" y="4194809"/>
            <a:ext cx="182880" cy="251461"/>
          </a:xfrm>
          <a:custGeom>
            <a:avLst/>
            <a:gdLst/>
            <a:ahLst/>
            <a:cxnLst/>
            <a:rect l="0" t="0" r="0" b="0"/>
            <a:pathLst>
              <a:path w="182880" h="251461">
                <a:moveTo>
                  <a:pt x="0" y="0"/>
                </a:moveTo>
                <a:lnTo>
                  <a:pt x="0" y="6069"/>
                </a:lnTo>
                <a:lnTo>
                  <a:pt x="1270" y="9126"/>
                </a:lnTo>
                <a:lnTo>
                  <a:pt x="6068" y="15909"/>
                </a:lnTo>
                <a:lnTo>
                  <a:pt x="28044" y="45072"/>
                </a:lnTo>
                <a:lnTo>
                  <a:pt x="36476" y="55448"/>
                </a:lnTo>
                <a:lnTo>
                  <a:pt x="44637" y="64906"/>
                </a:lnTo>
                <a:lnTo>
                  <a:pt x="52618" y="73750"/>
                </a:lnTo>
                <a:lnTo>
                  <a:pt x="75032" y="100512"/>
                </a:lnTo>
                <a:lnTo>
                  <a:pt x="88121" y="116538"/>
                </a:lnTo>
                <a:lnTo>
                  <a:pt x="98117" y="129762"/>
                </a:lnTo>
                <a:lnTo>
                  <a:pt x="106051" y="141118"/>
                </a:lnTo>
                <a:lnTo>
                  <a:pt x="112611" y="151229"/>
                </a:lnTo>
                <a:lnTo>
                  <a:pt x="120794" y="161780"/>
                </a:lnTo>
                <a:lnTo>
                  <a:pt x="130059" y="172623"/>
                </a:lnTo>
                <a:lnTo>
                  <a:pt x="140046" y="183662"/>
                </a:lnTo>
                <a:lnTo>
                  <a:pt x="146704" y="193561"/>
                </a:lnTo>
                <a:lnTo>
                  <a:pt x="151142" y="202701"/>
                </a:lnTo>
                <a:lnTo>
                  <a:pt x="154101" y="211334"/>
                </a:lnTo>
                <a:lnTo>
                  <a:pt x="157344" y="218359"/>
                </a:lnTo>
                <a:lnTo>
                  <a:pt x="160776" y="224313"/>
                </a:lnTo>
                <a:lnTo>
                  <a:pt x="182879" y="25146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72"/>
          <p:cNvSpPr/>
          <p:nvPr/>
        </p:nvSpPr>
        <p:spPr>
          <a:xfrm>
            <a:off x="7692390" y="3646170"/>
            <a:ext cx="171451" cy="205740"/>
          </a:xfrm>
          <a:custGeom>
            <a:avLst/>
            <a:gdLst/>
            <a:ahLst/>
            <a:cxnLst/>
            <a:rect l="0" t="0" r="0" b="0"/>
            <a:pathLst>
              <a:path w="171451" h="205740">
                <a:moveTo>
                  <a:pt x="0" y="0"/>
                </a:moveTo>
                <a:lnTo>
                  <a:pt x="15908" y="15909"/>
                </a:lnTo>
                <a:lnTo>
                  <a:pt x="19495" y="20765"/>
                </a:lnTo>
                <a:lnTo>
                  <a:pt x="23156" y="26544"/>
                </a:lnTo>
                <a:lnTo>
                  <a:pt x="26868" y="32936"/>
                </a:lnTo>
                <a:lnTo>
                  <a:pt x="30612" y="38467"/>
                </a:lnTo>
                <a:lnTo>
                  <a:pt x="34378" y="43424"/>
                </a:lnTo>
                <a:lnTo>
                  <a:pt x="38159" y="47999"/>
                </a:lnTo>
                <a:lnTo>
                  <a:pt x="41949" y="53589"/>
                </a:lnTo>
                <a:lnTo>
                  <a:pt x="45746" y="59856"/>
                </a:lnTo>
                <a:lnTo>
                  <a:pt x="49546" y="66574"/>
                </a:lnTo>
                <a:lnTo>
                  <a:pt x="58431" y="78672"/>
                </a:lnTo>
                <a:lnTo>
                  <a:pt x="133395" y="174139"/>
                </a:lnTo>
                <a:lnTo>
                  <a:pt x="140999" y="183402"/>
                </a:lnTo>
                <a:lnTo>
                  <a:pt x="147339" y="190848"/>
                </a:lnTo>
                <a:lnTo>
                  <a:pt x="152836" y="195812"/>
                </a:lnTo>
                <a:lnTo>
                  <a:pt x="157770" y="199121"/>
                </a:lnTo>
                <a:lnTo>
                  <a:pt x="171450" y="20573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73"/>
          <p:cNvSpPr/>
          <p:nvPr/>
        </p:nvSpPr>
        <p:spPr>
          <a:xfrm>
            <a:off x="7749540" y="3566159"/>
            <a:ext cx="171451" cy="274321"/>
          </a:xfrm>
          <a:custGeom>
            <a:avLst/>
            <a:gdLst/>
            <a:ahLst/>
            <a:cxnLst/>
            <a:rect l="0" t="0" r="0" b="0"/>
            <a:pathLst>
              <a:path w="171451" h="274321">
                <a:moveTo>
                  <a:pt x="0" y="0"/>
                </a:moveTo>
                <a:lnTo>
                  <a:pt x="6068" y="18204"/>
                </a:lnTo>
                <a:lnTo>
                  <a:pt x="9125" y="24836"/>
                </a:lnTo>
                <a:lnTo>
                  <a:pt x="12432" y="30528"/>
                </a:lnTo>
                <a:lnTo>
                  <a:pt x="15908" y="35592"/>
                </a:lnTo>
                <a:lnTo>
                  <a:pt x="19495" y="40238"/>
                </a:lnTo>
                <a:lnTo>
                  <a:pt x="23156" y="44606"/>
                </a:lnTo>
                <a:lnTo>
                  <a:pt x="26868" y="48787"/>
                </a:lnTo>
                <a:lnTo>
                  <a:pt x="34378" y="56820"/>
                </a:lnTo>
                <a:lnTo>
                  <a:pt x="38159" y="60740"/>
                </a:lnTo>
                <a:lnTo>
                  <a:pt x="41949" y="65894"/>
                </a:lnTo>
                <a:lnTo>
                  <a:pt x="45746" y="71869"/>
                </a:lnTo>
                <a:lnTo>
                  <a:pt x="49546" y="78393"/>
                </a:lnTo>
                <a:lnTo>
                  <a:pt x="105319" y="179080"/>
                </a:lnTo>
                <a:lnTo>
                  <a:pt x="127665" y="216751"/>
                </a:lnTo>
                <a:lnTo>
                  <a:pt x="135909" y="229591"/>
                </a:lnTo>
                <a:lnTo>
                  <a:pt x="142676" y="239421"/>
                </a:lnTo>
                <a:lnTo>
                  <a:pt x="171450" y="2743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74"/>
          <p:cNvSpPr/>
          <p:nvPr/>
        </p:nvSpPr>
        <p:spPr>
          <a:xfrm>
            <a:off x="4674870" y="5177789"/>
            <a:ext cx="1108710" cy="674371"/>
          </a:xfrm>
          <a:custGeom>
            <a:avLst/>
            <a:gdLst/>
            <a:ahLst/>
            <a:cxnLst/>
            <a:rect l="0" t="0" r="0" b="0"/>
            <a:pathLst>
              <a:path w="1108710" h="674371">
                <a:moveTo>
                  <a:pt x="0" y="0"/>
                </a:moveTo>
                <a:lnTo>
                  <a:pt x="26868" y="26869"/>
                </a:lnTo>
                <a:lnTo>
                  <a:pt x="51311" y="44539"/>
                </a:lnTo>
                <a:lnTo>
                  <a:pt x="81225" y="65515"/>
                </a:lnTo>
                <a:lnTo>
                  <a:pt x="158235" y="124182"/>
                </a:lnTo>
                <a:lnTo>
                  <a:pt x="176610" y="137398"/>
                </a:lnTo>
                <a:lnTo>
                  <a:pt x="217146" y="164606"/>
                </a:lnTo>
                <a:lnTo>
                  <a:pt x="245523" y="184918"/>
                </a:lnTo>
                <a:lnTo>
                  <a:pt x="271681" y="199873"/>
                </a:lnTo>
                <a:lnTo>
                  <a:pt x="294737" y="212023"/>
                </a:lnTo>
                <a:lnTo>
                  <a:pt x="313451" y="225889"/>
                </a:lnTo>
                <a:lnTo>
                  <a:pt x="333427" y="236953"/>
                </a:lnTo>
                <a:lnTo>
                  <a:pt x="360714" y="250679"/>
                </a:lnTo>
                <a:lnTo>
                  <a:pt x="392876" y="266179"/>
                </a:lnTo>
                <a:lnTo>
                  <a:pt x="424478" y="282863"/>
                </a:lnTo>
                <a:lnTo>
                  <a:pt x="455705" y="300336"/>
                </a:lnTo>
                <a:lnTo>
                  <a:pt x="509875" y="331603"/>
                </a:lnTo>
                <a:lnTo>
                  <a:pt x="542418" y="349732"/>
                </a:lnTo>
                <a:lnTo>
                  <a:pt x="599289" y="379215"/>
                </a:lnTo>
                <a:lnTo>
                  <a:pt x="664400" y="412080"/>
                </a:lnTo>
                <a:lnTo>
                  <a:pt x="686774" y="424580"/>
                </a:lnTo>
                <a:lnTo>
                  <a:pt x="709309" y="437994"/>
                </a:lnTo>
                <a:lnTo>
                  <a:pt x="794160" y="489954"/>
                </a:lnTo>
                <a:lnTo>
                  <a:pt x="826670" y="506895"/>
                </a:lnTo>
                <a:lnTo>
                  <a:pt x="852548" y="519927"/>
                </a:lnTo>
                <a:lnTo>
                  <a:pt x="882668" y="540273"/>
                </a:lnTo>
                <a:lnTo>
                  <a:pt x="913888" y="554910"/>
                </a:lnTo>
                <a:lnTo>
                  <a:pt x="939789" y="568561"/>
                </a:lnTo>
                <a:lnTo>
                  <a:pt x="966090" y="588127"/>
                </a:lnTo>
                <a:lnTo>
                  <a:pt x="1001118" y="608741"/>
                </a:lnTo>
                <a:lnTo>
                  <a:pt x="1029648" y="627728"/>
                </a:lnTo>
                <a:lnTo>
                  <a:pt x="1044361" y="637130"/>
                </a:lnTo>
                <a:lnTo>
                  <a:pt x="1066924" y="655434"/>
                </a:lnTo>
                <a:lnTo>
                  <a:pt x="1090531" y="670254"/>
                </a:lnTo>
                <a:lnTo>
                  <a:pt x="1108709" y="6743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75"/>
          <p:cNvSpPr/>
          <p:nvPr/>
        </p:nvSpPr>
        <p:spPr>
          <a:xfrm>
            <a:off x="5166359" y="4812029"/>
            <a:ext cx="158433" cy="1520191"/>
          </a:xfrm>
          <a:custGeom>
            <a:avLst/>
            <a:gdLst/>
            <a:ahLst/>
            <a:cxnLst/>
            <a:rect l="0" t="0" r="0" b="0"/>
            <a:pathLst>
              <a:path w="158433" h="1520191">
                <a:moveTo>
                  <a:pt x="148591" y="0"/>
                </a:moveTo>
                <a:lnTo>
                  <a:pt x="154658" y="12136"/>
                </a:lnTo>
                <a:lnTo>
                  <a:pt x="157637" y="21481"/>
                </a:lnTo>
                <a:lnTo>
                  <a:pt x="158432" y="25751"/>
                </a:lnTo>
                <a:lnTo>
                  <a:pt x="153482" y="49963"/>
                </a:lnTo>
                <a:lnTo>
                  <a:pt x="150040" y="81268"/>
                </a:lnTo>
                <a:lnTo>
                  <a:pt x="145848" y="110203"/>
                </a:lnTo>
                <a:lnTo>
                  <a:pt x="132809" y="186587"/>
                </a:lnTo>
                <a:lnTo>
                  <a:pt x="129180" y="205671"/>
                </a:lnTo>
                <a:lnTo>
                  <a:pt x="121760" y="240423"/>
                </a:lnTo>
                <a:lnTo>
                  <a:pt x="110843" y="282961"/>
                </a:lnTo>
                <a:lnTo>
                  <a:pt x="104375" y="306751"/>
                </a:lnTo>
                <a:lnTo>
                  <a:pt x="100064" y="327691"/>
                </a:lnTo>
                <a:lnTo>
                  <a:pt x="92726" y="381433"/>
                </a:lnTo>
                <a:lnTo>
                  <a:pt x="89757" y="397799"/>
                </a:lnTo>
                <a:lnTo>
                  <a:pt x="86509" y="413789"/>
                </a:lnTo>
                <a:lnTo>
                  <a:pt x="83072" y="435880"/>
                </a:lnTo>
                <a:lnTo>
                  <a:pt x="75868" y="490905"/>
                </a:lnTo>
                <a:lnTo>
                  <a:pt x="70899" y="522850"/>
                </a:lnTo>
                <a:lnTo>
                  <a:pt x="58605" y="592212"/>
                </a:lnTo>
                <a:lnTo>
                  <a:pt x="54310" y="620868"/>
                </a:lnTo>
                <a:lnTo>
                  <a:pt x="49538" y="666255"/>
                </a:lnTo>
                <a:lnTo>
                  <a:pt x="45725" y="693090"/>
                </a:lnTo>
                <a:lnTo>
                  <a:pt x="29494" y="790266"/>
                </a:lnTo>
                <a:lnTo>
                  <a:pt x="20305" y="857960"/>
                </a:lnTo>
                <a:lnTo>
                  <a:pt x="17347" y="886933"/>
                </a:lnTo>
                <a:lnTo>
                  <a:pt x="15375" y="912599"/>
                </a:lnTo>
                <a:lnTo>
                  <a:pt x="13184" y="956780"/>
                </a:lnTo>
                <a:lnTo>
                  <a:pt x="12210" y="993349"/>
                </a:lnTo>
                <a:lnTo>
                  <a:pt x="11499" y="1113504"/>
                </a:lnTo>
                <a:lnTo>
                  <a:pt x="11431" y="1491784"/>
                </a:lnTo>
                <a:lnTo>
                  <a:pt x="8044" y="1501639"/>
                </a:lnTo>
                <a:lnTo>
                  <a:pt x="0" y="15201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76"/>
          <p:cNvSpPr/>
          <p:nvPr/>
        </p:nvSpPr>
        <p:spPr>
          <a:xfrm>
            <a:off x="4800600" y="5052752"/>
            <a:ext cx="171451" cy="205049"/>
          </a:xfrm>
          <a:custGeom>
            <a:avLst/>
            <a:gdLst/>
            <a:ahLst/>
            <a:cxnLst/>
            <a:rect l="0" t="0" r="0" b="0"/>
            <a:pathLst>
              <a:path w="171451" h="205049">
                <a:moveTo>
                  <a:pt x="0" y="90748"/>
                </a:moveTo>
                <a:lnTo>
                  <a:pt x="6067" y="90748"/>
                </a:lnTo>
                <a:lnTo>
                  <a:pt x="9125" y="89477"/>
                </a:lnTo>
                <a:lnTo>
                  <a:pt x="12433" y="87361"/>
                </a:lnTo>
                <a:lnTo>
                  <a:pt x="15909" y="84680"/>
                </a:lnTo>
                <a:lnTo>
                  <a:pt x="19496" y="81622"/>
                </a:lnTo>
                <a:lnTo>
                  <a:pt x="23157" y="78314"/>
                </a:lnTo>
                <a:lnTo>
                  <a:pt x="26868" y="74838"/>
                </a:lnTo>
                <a:lnTo>
                  <a:pt x="50294" y="51744"/>
                </a:lnTo>
                <a:lnTo>
                  <a:pt x="60199" y="44425"/>
                </a:lnTo>
                <a:lnTo>
                  <a:pt x="70613" y="38276"/>
                </a:lnTo>
                <a:lnTo>
                  <a:pt x="81365" y="32906"/>
                </a:lnTo>
                <a:lnTo>
                  <a:pt x="89803" y="28057"/>
                </a:lnTo>
                <a:lnTo>
                  <a:pt x="96699" y="23554"/>
                </a:lnTo>
                <a:lnTo>
                  <a:pt x="102566" y="19282"/>
                </a:lnTo>
                <a:lnTo>
                  <a:pt x="109017" y="15163"/>
                </a:lnTo>
                <a:lnTo>
                  <a:pt x="115858" y="11148"/>
                </a:lnTo>
                <a:lnTo>
                  <a:pt x="122959" y="7201"/>
                </a:lnTo>
                <a:lnTo>
                  <a:pt x="128962" y="4570"/>
                </a:lnTo>
                <a:lnTo>
                  <a:pt x="134235" y="2816"/>
                </a:lnTo>
                <a:lnTo>
                  <a:pt x="145754" y="0"/>
                </a:lnTo>
                <a:lnTo>
                  <a:pt x="147969" y="1039"/>
                </a:lnTo>
                <a:lnTo>
                  <a:pt x="150716" y="3002"/>
                </a:lnTo>
                <a:lnTo>
                  <a:pt x="153817" y="5581"/>
                </a:lnTo>
                <a:lnTo>
                  <a:pt x="155885" y="8570"/>
                </a:lnTo>
                <a:lnTo>
                  <a:pt x="157263" y="11832"/>
                </a:lnTo>
                <a:lnTo>
                  <a:pt x="158182" y="15277"/>
                </a:lnTo>
                <a:lnTo>
                  <a:pt x="160065" y="20114"/>
                </a:lnTo>
                <a:lnTo>
                  <a:pt x="162590" y="25879"/>
                </a:lnTo>
                <a:lnTo>
                  <a:pt x="165542" y="32262"/>
                </a:lnTo>
                <a:lnTo>
                  <a:pt x="167512" y="37787"/>
                </a:lnTo>
                <a:lnTo>
                  <a:pt x="168824" y="42740"/>
                </a:lnTo>
                <a:lnTo>
                  <a:pt x="169700" y="47313"/>
                </a:lnTo>
                <a:lnTo>
                  <a:pt x="170283" y="60521"/>
                </a:lnTo>
                <a:lnTo>
                  <a:pt x="171219" y="137788"/>
                </a:lnTo>
                <a:lnTo>
                  <a:pt x="171450" y="2050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77"/>
          <p:cNvSpPr/>
          <p:nvPr/>
        </p:nvSpPr>
        <p:spPr>
          <a:xfrm>
            <a:off x="5029219" y="4960619"/>
            <a:ext cx="86479" cy="182682"/>
          </a:xfrm>
          <a:custGeom>
            <a:avLst/>
            <a:gdLst/>
            <a:ahLst/>
            <a:cxnLst/>
            <a:rect l="0" t="0" r="0" b="0"/>
            <a:pathLst>
              <a:path w="86479" h="182682">
                <a:moveTo>
                  <a:pt x="34271" y="0"/>
                </a:moveTo>
                <a:lnTo>
                  <a:pt x="22135" y="18204"/>
                </a:lnTo>
                <a:lnTo>
                  <a:pt x="17290" y="31186"/>
                </a:lnTo>
                <a:lnTo>
                  <a:pt x="12791" y="47461"/>
                </a:lnTo>
                <a:lnTo>
                  <a:pt x="8520" y="65931"/>
                </a:lnTo>
                <a:lnTo>
                  <a:pt x="5674" y="80784"/>
                </a:lnTo>
                <a:lnTo>
                  <a:pt x="3776" y="93226"/>
                </a:lnTo>
                <a:lnTo>
                  <a:pt x="2511" y="104061"/>
                </a:lnTo>
                <a:lnTo>
                  <a:pt x="1667" y="112554"/>
                </a:lnTo>
                <a:lnTo>
                  <a:pt x="1105" y="119486"/>
                </a:lnTo>
                <a:lnTo>
                  <a:pt x="730" y="125378"/>
                </a:lnTo>
                <a:lnTo>
                  <a:pt x="313" y="135310"/>
                </a:lnTo>
                <a:lnTo>
                  <a:pt x="79" y="148042"/>
                </a:lnTo>
                <a:lnTo>
                  <a:pt x="0" y="163722"/>
                </a:lnTo>
                <a:lnTo>
                  <a:pt x="1264" y="167568"/>
                </a:lnTo>
                <a:lnTo>
                  <a:pt x="3376" y="171402"/>
                </a:lnTo>
                <a:lnTo>
                  <a:pt x="9823" y="180614"/>
                </a:lnTo>
                <a:lnTo>
                  <a:pt x="11622" y="181369"/>
                </a:lnTo>
                <a:lnTo>
                  <a:pt x="14092" y="181873"/>
                </a:lnTo>
                <a:lnTo>
                  <a:pt x="21113" y="182681"/>
                </a:lnTo>
                <a:lnTo>
                  <a:pt x="22959" y="181478"/>
                </a:lnTo>
                <a:lnTo>
                  <a:pt x="25459" y="179406"/>
                </a:lnTo>
                <a:lnTo>
                  <a:pt x="28397" y="176754"/>
                </a:lnTo>
                <a:lnTo>
                  <a:pt x="38433" y="167034"/>
                </a:lnTo>
                <a:lnTo>
                  <a:pt x="59505" y="146166"/>
                </a:lnTo>
                <a:lnTo>
                  <a:pt x="62524" y="141894"/>
                </a:lnTo>
                <a:lnTo>
                  <a:pt x="64536" y="137776"/>
                </a:lnTo>
                <a:lnTo>
                  <a:pt x="65877" y="133761"/>
                </a:lnTo>
                <a:lnTo>
                  <a:pt x="66772" y="128544"/>
                </a:lnTo>
                <a:lnTo>
                  <a:pt x="67368" y="122526"/>
                </a:lnTo>
                <a:lnTo>
                  <a:pt x="67766" y="115975"/>
                </a:lnTo>
                <a:lnTo>
                  <a:pt x="69301" y="110336"/>
                </a:lnTo>
                <a:lnTo>
                  <a:pt x="71594" y="105308"/>
                </a:lnTo>
                <a:lnTo>
                  <a:pt x="74393" y="100686"/>
                </a:lnTo>
                <a:lnTo>
                  <a:pt x="76258" y="96333"/>
                </a:lnTo>
                <a:lnTo>
                  <a:pt x="77503" y="92163"/>
                </a:lnTo>
                <a:lnTo>
                  <a:pt x="78332" y="88112"/>
                </a:lnTo>
                <a:lnTo>
                  <a:pt x="78885" y="82871"/>
                </a:lnTo>
                <a:lnTo>
                  <a:pt x="79254" y="76838"/>
                </a:lnTo>
                <a:lnTo>
                  <a:pt x="79499" y="70275"/>
                </a:lnTo>
                <a:lnTo>
                  <a:pt x="80933" y="63360"/>
                </a:lnTo>
                <a:lnTo>
                  <a:pt x="83159" y="56210"/>
                </a:lnTo>
                <a:lnTo>
                  <a:pt x="85913" y="48904"/>
                </a:lnTo>
                <a:lnTo>
                  <a:pt x="86478" y="42763"/>
                </a:lnTo>
                <a:lnTo>
                  <a:pt x="85586" y="37399"/>
                </a:lnTo>
                <a:lnTo>
                  <a:pt x="83721" y="32552"/>
                </a:lnTo>
                <a:lnTo>
                  <a:pt x="82477" y="28052"/>
                </a:lnTo>
                <a:lnTo>
                  <a:pt x="81648" y="23781"/>
                </a:lnTo>
                <a:lnTo>
                  <a:pt x="81096" y="19664"/>
                </a:lnTo>
                <a:lnTo>
                  <a:pt x="79457" y="15650"/>
                </a:lnTo>
                <a:lnTo>
                  <a:pt x="77095" y="11703"/>
                </a:lnTo>
                <a:lnTo>
                  <a:pt x="74250" y="7802"/>
                </a:lnTo>
                <a:lnTo>
                  <a:pt x="71084" y="5201"/>
                </a:lnTo>
                <a:lnTo>
                  <a:pt x="67703" y="3468"/>
                </a:lnTo>
                <a:lnTo>
                  <a:pt x="64179" y="2312"/>
                </a:lnTo>
                <a:lnTo>
                  <a:pt x="60559" y="1542"/>
                </a:lnTo>
                <a:lnTo>
                  <a:pt x="56876" y="1028"/>
                </a:lnTo>
                <a:lnTo>
                  <a:pt x="53151" y="685"/>
                </a:lnTo>
                <a:lnTo>
                  <a:pt x="49398" y="1727"/>
                </a:lnTo>
                <a:lnTo>
                  <a:pt x="45625" y="3691"/>
                </a:lnTo>
                <a:lnTo>
                  <a:pt x="41840" y="6272"/>
                </a:lnTo>
                <a:lnTo>
                  <a:pt x="36777" y="9261"/>
                </a:lnTo>
                <a:lnTo>
                  <a:pt x="30862" y="12524"/>
                </a:lnTo>
                <a:lnTo>
                  <a:pt x="11410" y="228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78"/>
          <p:cNvSpPr/>
          <p:nvPr/>
        </p:nvSpPr>
        <p:spPr>
          <a:xfrm>
            <a:off x="4686300" y="5657850"/>
            <a:ext cx="102871" cy="285751"/>
          </a:xfrm>
          <a:custGeom>
            <a:avLst/>
            <a:gdLst/>
            <a:ahLst/>
            <a:cxnLst/>
            <a:rect l="0" t="0" r="0" b="0"/>
            <a:pathLst>
              <a:path w="102871" h="285751">
                <a:moveTo>
                  <a:pt x="0" y="0"/>
                </a:moveTo>
                <a:lnTo>
                  <a:pt x="0" y="18203"/>
                </a:lnTo>
                <a:lnTo>
                  <a:pt x="1270" y="26105"/>
                </a:lnTo>
                <a:lnTo>
                  <a:pt x="3386" y="33913"/>
                </a:lnTo>
                <a:lnTo>
                  <a:pt x="6067" y="41659"/>
                </a:lnTo>
                <a:lnTo>
                  <a:pt x="9125" y="49362"/>
                </a:lnTo>
                <a:lnTo>
                  <a:pt x="12433" y="57038"/>
                </a:lnTo>
                <a:lnTo>
                  <a:pt x="15909" y="64695"/>
                </a:lnTo>
                <a:lnTo>
                  <a:pt x="18226" y="73610"/>
                </a:lnTo>
                <a:lnTo>
                  <a:pt x="19770" y="83363"/>
                </a:lnTo>
                <a:lnTo>
                  <a:pt x="20800" y="93675"/>
                </a:lnTo>
                <a:lnTo>
                  <a:pt x="24027" y="104360"/>
                </a:lnTo>
                <a:lnTo>
                  <a:pt x="28718" y="115293"/>
                </a:lnTo>
                <a:lnTo>
                  <a:pt x="34385" y="126392"/>
                </a:lnTo>
                <a:lnTo>
                  <a:pt x="40703" y="141411"/>
                </a:lnTo>
                <a:lnTo>
                  <a:pt x="47455" y="159044"/>
                </a:lnTo>
                <a:lnTo>
                  <a:pt x="54497" y="178419"/>
                </a:lnTo>
                <a:lnTo>
                  <a:pt x="60461" y="193876"/>
                </a:lnTo>
                <a:lnTo>
                  <a:pt x="65708" y="206720"/>
                </a:lnTo>
                <a:lnTo>
                  <a:pt x="70475" y="217824"/>
                </a:lnTo>
                <a:lnTo>
                  <a:pt x="79158" y="236933"/>
                </a:lnTo>
                <a:lnTo>
                  <a:pt x="91187" y="261972"/>
                </a:lnTo>
                <a:lnTo>
                  <a:pt x="102870" y="2857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79"/>
          <p:cNvSpPr/>
          <p:nvPr/>
        </p:nvSpPr>
        <p:spPr>
          <a:xfrm>
            <a:off x="4777740" y="5634989"/>
            <a:ext cx="114301" cy="240031"/>
          </a:xfrm>
          <a:custGeom>
            <a:avLst/>
            <a:gdLst/>
            <a:ahLst/>
            <a:cxnLst/>
            <a:rect l="0" t="0" r="0" b="0"/>
            <a:pathLst>
              <a:path w="114301" h="240031">
                <a:moveTo>
                  <a:pt x="0" y="0"/>
                </a:moveTo>
                <a:lnTo>
                  <a:pt x="15909" y="47728"/>
                </a:lnTo>
                <a:lnTo>
                  <a:pt x="19495" y="57218"/>
                </a:lnTo>
                <a:lnTo>
                  <a:pt x="23157" y="66086"/>
                </a:lnTo>
                <a:lnTo>
                  <a:pt x="26868" y="74537"/>
                </a:lnTo>
                <a:lnTo>
                  <a:pt x="29342" y="82711"/>
                </a:lnTo>
                <a:lnTo>
                  <a:pt x="30991" y="90701"/>
                </a:lnTo>
                <a:lnTo>
                  <a:pt x="32091" y="98568"/>
                </a:lnTo>
                <a:lnTo>
                  <a:pt x="35363" y="108892"/>
                </a:lnTo>
                <a:lnTo>
                  <a:pt x="40086" y="120855"/>
                </a:lnTo>
                <a:lnTo>
                  <a:pt x="50836" y="145153"/>
                </a:lnTo>
                <a:lnTo>
                  <a:pt x="59846" y="164420"/>
                </a:lnTo>
                <a:lnTo>
                  <a:pt x="72060" y="189546"/>
                </a:lnTo>
                <a:lnTo>
                  <a:pt x="74709" y="196214"/>
                </a:lnTo>
                <a:lnTo>
                  <a:pt x="76476" y="201929"/>
                </a:lnTo>
                <a:lnTo>
                  <a:pt x="77654" y="207010"/>
                </a:lnTo>
                <a:lnTo>
                  <a:pt x="79709" y="211667"/>
                </a:lnTo>
                <a:lnTo>
                  <a:pt x="82349" y="216041"/>
                </a:lnTo>
                <a:lnTo>
                  <a:pt x="85379" y="220228"/>
                </a:lnTo>
                <a:lnTo>
                  <a:pt x="88669" y="223018"/>
                </a:lnTo>
                <a:lnTo>
                  <a:pt x="92133" y="224879"/>
                </a:lnTo>
                <a:lnTo>
                  <a:pt x="114300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80"/>
          <p:cNvSpPr/>
          <p:nvPr/>
        </p:nvSpPr>
        <p:spPr>
          <a:xfrm>
            <a:off x="4869179" y="5600700"/>
            <a:ext cx="89838" cy="225565"/>
          </a:xfrm>
          <a:custGeom>
            <a:avLst/>
            <a:gdLst/>
            <a:ahLst/>
            <a:cxnLst/>
            <a:rect l="0" t="0" r="0" b="0"/>
            <a:pathLst>
              <a:path w="89838" h="225565">
                <a:moveTo>
                  <a:pt x="0" y="0"/>
                </a:moveTo>
                <a:lnTo>
                  <a:pt x="0" y="18203"/>
                </a:lnTo>
                <a:lnTo>
                  <a:pt x="1271" y="29915"/>
                </a:lnTo>
                <a:lnTo>
                  <a:pt x="3387" y="44073"/>
                </a:lnTo>
                <a:lnTo>
                  <a:pt x="9126" y="76738"/>
                </a:lnTo>
                <a:lnTo>
                  <a:pt x="15910" y="112422"/>
                </a:lnTo>
                <a:lnTo>
                  <a:pt x="20767" y="130828"/>
                </a:lnTo>
                <a:lnTo>
                  <a:pt x="26545" y="149449"/>
                </a:lnTo>
                <a:lnTo>
                  <a:pt x="32937" y="168212"/>
                </a:lnTo>
                <a:lnTo>
                  <a:pt x="37198" y="181991"/>
                </a:lnTo>
                <a:lnTo>
                  <a:pt x="40039" y="192447"/>
                </a:lnTo>
                <a:lnTo>
                  <a:pt x="41933" y="200688"/>
                </a:lnTo>
                <a:lnTo>
                  <a:pt x="45735" y="207452"/>
                </a:lnTo>
                <a:lnTo>
                  <a:pt x="50810" y="213231"/>
                </a:lnTo>
                <a:lnTo>
                  <a:pt x="65070" y="225564"/>
                </a:lnTo>
                <a:lnTo>
                  <a:pt x="67510" y="225306"/>
                </a:lnTo>
                <a:lnTo>
                  <a:pt x="70407" y="223863"/>
                </a:lnTo>
                <a:lnTo>
                  <a:pt x="78113" y="218492"/>
                </a:lnTo>
                <a:lnTo>
                  <a:pt x="78746" y="215511"/>
                </a:lnTo>
                <a:lnTo>
                  <a:pt x="79167" y="210984"/>
                </a:lnTo>
                <a:lnTo>
                  <a:pt x="79449" y="205426"/>
                </a:lnTo>
                <a:lnTo>
                  <a:pt x="79761" y="192477"/>
                </a:lnTo>
                <a:lnTo>
                  <a:pt x="79844" y="185468"/>
                </a:lnTo>
                <a:lnTo>
                  <a:pt x="81169" y="178255"/>
                </a:lnTo>
                <a:lnTo>
                  <a:pt x="83323" y="170907"/>
                </a:lnTo>
                <a:lnTo>
                  <a:pt x="86029" y="163468"/>
                </a:lnTo>
                <a:lnTo>
                  <a:pt x="87833" y="154698"/>
                </a:lnTo>
                <a:lnTo>
                  <a:pt x="89035" y="145042"/>
                </a:lnTo>
                <a:lnTo>
                  <a:pt x="89837" y="134794"/>
                </a:lnTo>
                <a:lnTo>
                  <a:pt x="89102" y="120343"/>
                </a:lnTo>
                <a:lnTo>
                  <a:pt x="87341" y="103089"/>
                </a:lnTo>
                <a:lnTo>
                  <a:pt x="83269" y="69947"/>
                </a:lnTo>
                <a:lnTo>
                  <a:pt x="82183" y="59331"/>
                </a:lnTo>
                <a:lnTo>
                  <a:pt x="81458" y="50984"/>
                </a:lnTo>
                <a:lnTo>
                  <a:pt x="79706" y="44149"/>
                </a:lnTo>
                <a:lnTo>
                  <a:pt x="77267" y="38322"/>
                </a:lnTo>
                <a:lnTo>
                  <a:pt x="74372" y="33168"/>
                </a:lnTo>
                <a:lnTo>
                  <a:pt x="71172" y="29732"/>
                </a:lnTo>
                <a:lnTo>
                  <a:pt x="67768" y="27441"/>
                </a:lnTo>
                <a:lnTo>
                  <a:pt x="64229" y="25914"/>
                </a:lnTo>
                <a:lnTo>
                  <a:pt x="60599" y="24896"/>
                </a:lnTo>
                <a:lnTo>
                  <a:pt x="56910" y="24217"/>
                </a:lnTo>
                <a:lnTo>
                  <a:pt x="53180" y="23764"/>
                </a:lnTo>
                <a:lnTo>
                  <a:pt x="49423" y="24733"/>
                </a:lnTo>
                <a:lnTo>
                  <a:pt x="45649" y="26648"/>
                </a:lnTo>
                <a:lnTo>
                  <a:pt x="41863" y="29195"/>
                </a:lnTo>
                <a:lnTo>
                  <a:pt x="38069" y="30893"/>
                </a:lnTo>
                <a:lnTo>
                  <a:pt x="34270" y="32025"/>
                </a:lnTo>
                <a:lnTo>
                  <a:pt x="30466" y="32780"/>
                </a:lnTo>
                <a:lnTo>
                  <a:pt x="25391" y="34553"/>
                </a:lnTo>
                <a:lnTo>
                  <a:pt x="19467" y="37005"/>
                </a:lnTo>
                <a:lnTo>
                  <a:pt x="0" y="457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81"/>
          <p:cNvSpPr/>
          <p:nvPr/>
        </p:nvSpPr>
        <p:spPr>
          <a:xfrm>
            <a:off x="5314950" y="5269229"/>
            <a:ext cx="80010" cy="297181"/>
          </a:xfrm>
          <a:custGeom>
            <a:avLst/>
            <a:gdLst/>
            <a:ahLst/>
            <a:cxnLst/>
            <a:rect l="0" t="0" r="0" b="0"/>
            <a:pathLst>
              <a:path w="80010" h="297181">
                <a:moveTo>
                  <a:pt x="0" y="0"/>
                </a:moveTo>
                <a:lnTo>
                  <a:pt x="15908" y="63636"/>
                </a:lnTo>
                <a:lnTo>
                  <a:pt x="23157" y="96017"/>
                </a:lnTo>
                <a:lnTo>
                  <a:pt x="26867" y="113541"/>
                </a:lnTo>
                <a:lnTo>
                  <a:pt x="44226" y="186747"/>
                </a:lnTo>
                <a:lnTo>
                  <a:pt x="51074" y="210858"/>
                </a:lnTo>
                <a:lnTo>
                  <a:pt x="58179" y="233283"/>
                </a:lnTo>
                <a:lnTo>
                  <a:pt x="80009" y="2971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82"/>
          <p:cNvSpPr/>
          <p:nvPr/>
        </p:nvSpPr>
        <p:spPr>
          <a:xfrm>
            <a:off x="5406390" y="5234939"/>
            <a:ext cx="68581" cy="251462"/>
          </a:xfrm>
          <a:custGeom>
            <a:avLst/>
            <a:gdLst/>
            <a:ahLst/>
            <a:cxnLst/>
            <a:rect l="0" t="0" r="0" b="0"/>
            <a:pathLst>
              <a:path w="68581" h="251462">
                <a:moveTo>
                  <a:pt x="0" y="0"/>
                </a:moveTo>
                <a:lnTo>
                  <a:pt x="0" y="18204"/>
                </a:lnTo>
                <a:lnTo>
                  <a:pt x="1269" y="26106"/>
                </a:lnTo>
                <a:lnTo>
                  <a:pt x="3386" y="33914"/>
                </a:lnTo>
                <a:lnTo>
                  <a:pt x="6067" y="41659"/>
                </a:lnTo>
                <a:lnTo>
                  <a:pt x="9125" y="53173"/>
                </a:lnTo>
                <a:lnTo>
                  <a:pt x="15908" y="82899"/>
                </a:lnTo>
                <a:lnTo>
                  <a:pt x="20765" y="99716"/>
                </a:lnTo>
                <a:lnTo>
                  <a:pt x="26544" y="117278"/>
                </a:lnTo>
                <a:lnTo>
                  <a:pt x="47999" y="178953"/>
                </a:lnTo>
                <a:lnTo>
                  <a:pt x="51049" y="190422"/>
                </a:lnTo>
                <a:lnTo>
                  <a:pt x="53083" y="200608"/>
                </a:lnTo>
                <a:lnTo>
                  <a:pt x="68580" y="2514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83"/>
          <p:cNvSpPr/>
          <p:nvPr/>
        </p:nvSpPr>
        <p:spPr>
          <a:xfrm>
            <a:off x="5497829" y="5189219"/>
            <a:ext cx="114149" cy="182030"/>
          </a:xfrm>
          <a:custGeom>
            <a:avLst/>
            <a:gdLst/>
            <a:ahLst/>
            <a:cxnLst/>
            <a:rect l="0" t="0" r="0" b="0"/>
            <a:pathLst>
              <a:path w="114149" h="182030">
                <a:moveTo>
                  <a:pt x="34291" y="0"/>
                </a:moveTo>
                <a:lnTo>
                  <a:pt x="24449" y="29524"/>
                </a:lnTo>
                <a:lnTo>
                  <a:pt x="23920" y="33653"/>
                </a:lnTo>
                <a:lnTo>
                  <a:pt x="23567" y="38945"/>
                </a:lnTo>
                <a:lnTo>
                  <a:pt x="23332" y="45014"/>
                </a:lnTo>
                <a:lnTo>
                  <a:pt x="23000" y="65690"/>
                </a:lnTo>
                <a:lnTo>
                  <a:pt x="24224" y="73003"/>
                </a:lnTo>
                <a:lnTo>
                  <a:pt x="26309" y="80419"/>
                </a:lnTo>
                <a:lnTo>
                  <a:pt x="28970" y="87903"/>
                </a:lnTo>
                <a:lnTo>
                  <a:pt x="44850" y="128775"/>
                </a:lnTo>
                <a:lnTo>
                  <a:pt x="50220" y="140460"/>
                </a:lnTo>
                <a:lnTo>
                  <a:pt x="55070" y="149520"/>
                </a:lnTo>
                <a:lnTo>
                  <a:pt x="59574" y="156830"/>
                </a:lnTo>
                <a:lnTo>
                  <a:pt x="62576" y="162974"/>
                </a:lnTo>
                <a:lnTo>
                  <a:pt x="64577" y="168339"/>
                </a:lnTo>
                <a:lnTo>
                  <a:pt x="65912" y="173187"/>
                </a:lnTo>
                <a:lnTo>
                  <a:pt x="68071" y="176418"/>
                </a:lnTo>
                <a:lnTo>
                  <a:pt x="70781" y="178572"/>
                </a:lnTo>
                <a:lnTo>
                  <a:pt x="73858" y="180008"/>
                </a:lnTo>
                <a:lnTo>
                  <a:pt x="77179" y="180966"/>
                </a:lnTo>
                <a:lnTo>
                  <a:pt x="80663" y="181604"/>
                </a:lnTo>
                <a:lnTo>
                  <a:pt x="84256" y="182029"/>
                </a:lnTo>
                <a:lnTo>
                  <a:pt x="86651" y="181043"/>
                </a:lnTo>
                <a:lnTo>
                  <a:pt x="88247" y="179116"/>
                </a:lnTo>
                <a:lnTo>
                  <a:pt x="89311" y="176560"/>
                </a:lnTo>
                <a:lnTo>
                  <a:pt x="91291" y="173587"/>
                </a:lnTo>
                <a:lnTo>
                  <a:pt x="93881" y="170335"/>
                </a:lnTo>
                <a:lnTo>
                  <a:pt x="96877" y="166897"/>
                </a:lnTo>
                <a:lnTo>
                  <a:pt x="98875" y="163334"/>
                </a:lnTo>
                <a:lnTo>
                  <a:pt x="100207" y="159690"/>
                </a:lnTo>
                <a:lnTo>
                  <a:pt x="101095" y="155990"/>
                </a:lnTo>
                <a:lnTo>
                  <a:pt x="102957" y="152254"/>
                </a:lnTo>
                <a:lnTo>
                  <a:pt x="105468" y="148492"/>
                </a:lnTo>
                <a:lnTo>
                  <a:pt x="108412" y="144715"/>
                </a:lnTo>
                <a:lnTo>
                  <a:pt x="110375" y="139657"/>
                </a:lnTo>
                <a:lnTo>
                  <a:pt x="111684" y="133745"/>
                </a:lnTo>
                <a:lnTo>
                  <a:pt x="112556" y="127263"/>
                </a:lnTo>
                <a:lnTo>
                  <a:pt x="113138" y="117862"/>
                </a:lnTo>
                <a:lnTo>
                  <a:pt x="113784" y="93870"/>
                </a:lnTo>
                <a:lnTo>
                  <a:pt x="114148" y="70006"/>
                </a:lnTo>
                <a:lnTo>
                  <a:pt x="112928" y="63181"/>
                </a:lnTo>
                <a:lnTo>
                  <a:pt x="110846" y="56091"/>
                </a:lnTo>
                <a:lnTo>
                  <a:pt x="108188" y="48824"/>
                </a:lnTo>
                <a:lnTo>
                  <a:pt x="106415" y="42709"/>
                </a:lnTo>
                <a:lnTo>
                  <a:pt x="105234" y="37363"/>
                </a:lnTo>
                <a:lnTo>
                  <a:pt x="104446" y="32529"/>
                </a:lnTo>
                <a:lnTo>
                  <a:pt x="102651" y="29306"/>
                </a:lnTo>
                <a:lnTo>
                  <a:pt x="100184" y="27157"/>
                </a:lnTo>
                <a:lnTo>
                  <a:pt x="97270" y="25725"/>
                </a:lnTo>
                <a:lnTo>
                  <a:pt x="92787" y="24770"/>
                </a:lnTo>
                <a:lnTo>
                  <a:pt x="87258" y="24134"/>
                </a:lnTo>
                <a:lnTo>
                  <a:pt x="81032" y="23709"/>
                </a:lnTo>
                <a:lnTo>
                  <a:pt x="74342" y="23426"/>
                </a:lnTo>
                <a:lnTo>
                  <a:pt x="54060" y="23028"/>
                </a:lnTo>
                <a:lnTo>
                  <a:pt x="0" y="228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84"/>
          <p:cNvSpPr/>
          <p:nvPr/>
        </p:nvSpPr>
        <p:spPr>
          <a:xfrm>
            <a:off x="5234940" y="5774774"/>
            <a:ext cx="114301" cy="214546"/>
          </a:xfrm>
          <a:custGeom>
            <a:avLst/>
            <a:gdLst/>
            <a:ahLst/>
            <a:cxnLst/>
            <a:rect l="0" t="0" r="0" b="0"/>
            <a:pathLst>
              <a:path w="114301" h="214546">
                <a:moveTo>
                  <a:pt x="0" y="123105"/>
                </a:moveTo>
                <a:lnTo>
                  <a:pt x="0" y="110970"/>
                </a:lnTo>
                <a:lnTo>
                  <a:pt x="1269" y="107395"/>
                </a:lnTo>
                <a:lnTo>
                  <a:pt x="3386" y="105012"/>
                </a:lnTo>
                <a:lnTo>
                  <a:pt x="6067" y="103423"/>
                </a:lnTo>
                <a:lnTo>
                  <a:pt x="9125" y="98553"/>
                </a:lnTo>
                <a:lnTo>
                  <a:pt x="12433" y="91498"/>
                </a:lnTo>
                <a:lnTo>
                  <a:pt x="15908" y="82983"/>
                </a:lnTo>
                <a:lnTo>
                  <a:pt x="19495" y="76037"/>
                </a:lnTo>
                <a:lnTo>
                  <a:pt x="23157" y="70137"/>
                </a:lnTo>
                <a:lnTo>
                  <a:pt x="26867" y="64933"/>
                </a:lnTo>
                <a:lnTo>
                  <a:pt x="41151" y="42218"/>
                </a:lnTo>
                <a:lnTo>
                  <a:pt x="50294" y="27270"/>
                </a:lnTo>
                <a:lnTo>
                  <a:pt x="57659" y="17305"/>
                </a:lnTo>
                <a:lnTo>
                  <a:pt x="63840" y="10662"/>
                </a:lnTo>
                <a:lnTo>
                  <a:pt x="76816" y="0"/>
                </a:lnTo>
                <a:lnTo>
                  <a:pt x="77880" y="395"/>
                </a:lnTo>
                <a:lnTo>
                  <a:pt x="78590" y="1929"/>
                </a:lnTo>
                <a:lnTo>
                  <a:pt x="79063" y="4221"/>
                </a:lnTo>
                <a:lnTo>
                  <a:pt x="80649" y="9559"/>
                </a:lnTo>
                <a:lnTo>
                  <a:pt x="85797" y="25651"/>
                </a:lnTo>
                <a:lnTo>
                  <a:pt x="87678" y="36545"/>
                </a:lnTo>
                <a:lnTo>
                  <a:pt x="88932" y="48889"/>
                </a:lnTo>
                <a:lnTo>
                  <a:pt x="90325" y="73610"/>
                </a:lnTo>
                <a:lnTo>
                  <a:pt x="90944" y="93064"/>
                </a:lnTo>
                <a:lnTo>
                  <a:pt x="93649" y="108158"/>
                </a:lnTo>
                <a:lnTo>
                  <a:pt x="97993" y="127111"/>
                </a:lnTo>
                <a:lnTo>
                  <a:pt x="103428" y="148635"/>
                </a:lnTo>
                <a:lnTo>
                  <a:pt x="107052" y="164255"/>
                </a:lnTo>
                <a:lnTo>
                  <a:pt x="109468" y="175938"/>
                </a:lnTo>
                <a:lnTo>
                  <a:pt x="111079" y="184998"/>
                </a:lnTo>
                <a:lnTo>
                  <a:pt x="112152" y="192307"/>
                </a:lnTo>
                <a:lnTo>
                  <a:pt x="112868" y="198450"/>
                </a:lnTo>
                <a:lnTo>
                  <a:pt x="114300" y="2145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85"/>
          <p:cNvSpPr/>
          <p:nvPr/>
        </p:nvSpPr>
        <p:spPr>
          <a:xfrm>
            <a:off x="5394959" y="5715000"/>
            <a:ext cx="97674" cy="194061"/>
          </a:xfrm>
          <a:custGeom>
            <a:avLst/>
            <a:gdLst/>
            <a:ahLst/>
            <a:cxnLst/>
            <a:rect l="0" t="0" r="0" b="0"/>
            <a:pathLst>
              <a:path w="97674" h="194061">
                <a:moveTo>
                  <a:pt x="0" y="68579"/>
                </a:moveTo>
                <a:lnTo>
                  <a:pt x="0" y="104171"/>
                </a:lnTo>
                <a:lnTo>
                  <a:pt x="2541" y="113897"/>
                </a:lnTo>
                <a:lnTo>
                  <a:pt x="6774" y="126731"/>
                </a:lnTo>
                <a:lnTo>
                  <a:pt x="12136" y="141637"/>
                </a:lnTo>
                <a:lnTo>
                  <a:pt x="16981" y="152844"/>
                </a:lnTo>
                <a:lnTo>
                  <a:pt x="21481" y="161586"/>
                </a:lnTo>
                <a:lnTo>
                  <a:pt x="25751" y="168684"/>
                </a:lnTo>
                <a:lnTo>
                  <a:pt x="29867" y="174686"/>
                </a:lnTo>
                <a:lnTo>
                  <a:pt x="33882" y="179957"/>
                </a:lnTo>
                <a:lnTo>
                  <a:pt x="37828" y="184741"/>
                </a:lnTo>
                <a:lnTo>
                  <a:pt x="41729" y="187930"/>
                </a:lnTo>
                <a:lnTo>
                  <a:pt x="45599" y="190057"/>
                </a:lnTo>
                <a:lnTo>
                  <a:pt x="49450" y="191474"/>
                </a:lnTo>
                <a:lnTo>
                  <a:pt x="53287" y="192420"/>
                </a:lnTo>
                <a:lnTo>
                  <a:pt x="57115" y="193049"/>
                </a:lnTo>
                <a:lnTo>
                  <a:pt x="60937" y="193469"/>
                </a:lnTo>
                <a:lnTo>
                  <a:pt x="64755" y="193749"/>
                </a:lnTo>
                <a:lnTo>
                  <a:pt x="68570" y="193936"/>
                </a:lnTo>
                <a:lnTo>
                  <a:pt x="72384" y="194060"/>
                </a:lnTo>
                <a:lnTo>
                  <a:pt x="74926" y="192874"/>
                </a:lnTo>
                <a:lnTo>
                  <a:pt x="76621" y="190812"/>
                </a:lnTo>
                <a:lnTo>
                  <a:pt x="77751" y="188168"/>
                </a:lnTo>
                <a:lnTo>
                  <a:pt x="79774" y="185135"/>
                </a:lnTo>
                <a:lnTo>
                  <a:pt x="82393" y="181843"/>
                </a:lnTo>
                <a:lnTo>
                  <a:pt x="85409" y="178379"/>
                </a:lnTo>
                <a:lnTo>
                  <a:pt x="87419" y="173529"/>
                </a:lnTo>
                <a:lnTo>
                  <a:pt x="88760" y="167756"/>
                </a:lnTo>
                <a:lnTo>
                  <a:pt x="89653" y="161367"/>
                </a:lnTo>
                <a:lnTo>
                  <a:pt x="91519" y="153298"/>
                </a:lnTo>
                <a:lnTo>
                  <a:pt x="94033" y="144109"/>
                </a:lnTo>
                <a:lnTo>
                  <a:pt x="96979" y="134172"/>
                </a:lnTo>
                <a:lnTo>
                  <a:pt x="97673" y="125008"/>
                </a:lnTo>
                <a:lnTo>
                  <a:pt x="96865" y="116358"/>
                </a:lnTo>
                <a:lnTo>
                  <a:pt x="95057" y="108052"/>
                </a:lnTo>
                <a:lnTo>
                  <a:pt x="92582" y="98704"/>
                </a:lnTo>
                <a:lnTo>
                  <a:pt x="89661" y="88663"/>
                </a:lnTo>
                <a:lnTo>
                  <a:pt x="86444" y="78158"/>
                </a:lnTo>
                <a:lnTo>
                  <a:pt x="84300" y="68615"/>
                </a:lnTo>
                <a:lnTo>
                  <a:pt x="82870" y="59714"/>
                </a:lnTo>
                <a:lnTo>
                  <a:pt x="81917" y="51239"/>
                </a:lnTo>
                <a:lnTo>
                  <a:pt x="78742" y="43049"/>
                </a:lnTo>
                <a:lnTo>
                  <a:pt x="74085" y="35049"/>
                </a:lnTo>
                <a:lnTo>
                  <a:pt x="457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Five Ways to Prove a Quadrilateral is a Parallelogram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 sz="2800"/>
              <a:t>Show that both pairs of opposite sides are parallel.</a:t>
            </a:r>
          </a:p>
          <a:p>
            <a:pPr marL="609600" indent="-609600">
              <a:buFontTx/>
              <a:buAutoNum type="arabicPeriod"/>
            </a:pPr>
            <a:r>
              <a:rPr lang="en-US" sz="2800"/>
              <a:t>Show that both pairs of opposite sides are congruent.</a:t>
            </a:r>
          </a:p>
          <a:p>
            <a:pPr marL="609600" indent="-609600">
              <a:buFontTx/>
              <a:buAutoNum type="arabicPeriod"/>
            </a:pPr>
            <a:r>
              <a:rPr lang="en-US" sz="2800"/>
              <a:t>Show that one pair of opposite sides are both parallel and congruent.</a:t>
            </a:r>
          </a:p>
          <a:p>
            <a:pPr marL="609600" indent="-609600">
              <a:buFontTx/>
              <a:buAutoNum type="arabicPeriod"/>
            </a:pPr>
            <a:r>
              <a:rPr lang="en-US" sz="2800"/>
              <a:t>Show that both pairs of opposite angles are congruent.</a:t>
            </a:r>
          </a:p>
          <a:p>
            <a:pPr marL="609600" indent="-609600">
              <a:buFontTx/>
              <a:buAutoNum type="arabicPeriod"/>
            </a:pPr>
            <a:r>
              <a:rPr lang="en-US" sz="2800"/>
              <a:t>Show that the diagonals bisect each other.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 rectangle?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 </a:t>
            </a:r>
            <a:r>
              <a:rPr lang="en-US" b="1"/>
              <a:t>rectangle </a:t>
            </a:r>
            <a:r>
              <a:rPr lang="en-US"/>
              <a:t>is a parallelogram with four right angles.</a:t>
            </a: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0" y="3200400"/>
            <a:ext cx="4489450" cy="300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244"/>
          <p:cNvSpPr/>
          <p:nvPr/>
        </p:nvSpPr>
        <p:spPr>
          <a:xfrm>
            <a:off x="2594610" y="4617719"/>
            <a:ext cx="640080" cy="34291"/>
          </a:xfrm>
          <a:custGeom>
            <a:avLst/>
            <a:gdLst/>
            <a:ahLst/>
            <a:cxnLst/>
            <a:rect l="0" t="0" r="0" b="0"/>
            <a:pathLst>
              <a:path w="640080" h="34291">
                <a:moveTo>
                  <a:pt x="0" y="34290"/>
                </a:moveTo>
                <a:lnTo>
                  <a:pt x="21976" y="34290"/>
                </a:lnTo>
                <a:lnTo>
                  <a:pt x="27351" y="33020"/>
                </a:lnTo>
                <a:lnTo>
                  <a:pt x="32204" y="30904"/>
                </a:lnTo>
                <a:lnTo>
                  <a:pt x="36709" y="28223"/>
                </a:lnTo>
                <a:lnTo>
                  <a:pt x="42253" y="26435"/>
                </a:lnTo>
                <a:lnTo>
                  <a:pt x="48488" y="25244"/>
                </a:lnTo>
                <a:lnTo>
                  <a:pt x="55185" y="24449"/>
                </a:lnTo>
                <a:lnTo>
                  <a:pt x="66013" y="23566"/>
                </a:lnTo>
                <a:lnTo>
                  <a:pt x="82636" y="23070"/>
                </a:lnTo>
                <a:lnTo>
                  <a:pt x="89380" y="23000"/>
                </a:lnTo>
                <a:lnTo>
                  <a:pt x="104037" y="21683"/>
                </a:lnTo>
                <a:lnTo>
                  <a:pt x="147415" y="16834"/>
                </a:lnTo>
                <a:lnTo>
                  <a:pt x="179557" y="15033"/>
                </a:lnTo>
                <a:lnTo>
                  <a:pt x="259296" y="13032"/>
                </a:lnTo>
                <a:lnTo>
                  <a:pt x="390942" y="11905"/>
                </a:lnTo>
                <a:lnTo>
                  <a:pt x="428267" y="10477"/>
                </a:lnTo>
                <a:lnTo>
                  <a:pt x="460771" y="8255"/>
                </a:lnTo>
                <a:lnTo>
                  <a:pt x="525991" y="2446"/>
                </a:lnTo>
                <a:lnTo>
                  <a:pt x="537351" y="1631"/>
                </a:lnTo>
                <a:lnTo>
                  <a:pt x="552544" y="1087"/>
                </a:lnTo>
                <a:lnTo>
                  <a:pt x="64007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45"/>
          <p:cNvSpPr/>
          <p:nvPr/>
        </p:nvSpPr>
        <p:spPr>
          <a:xfrm>
            <a:off x="6573838" y="4423409"/>
            <a:ext cx="607761" cy="34292"/>
          </a:xfrm>
          <a:custGeom>
            <a:avLst/>
            <a:gdLst/>
            <a:ahLst/>
            <a:cxnLst/>
            <a:rect l="0" t="0" r="0" b="0"/>
            <a:pathLst>
              <a:path w="607761" h="34292">
                <a:moveTo>
                  <a:pt x="9842" y="0"/>
                </a:moveTo>
                <a:lnTo>
                  <a:pt x="3774" y="0"/>
                </a:lnTo>
                <a:lnTo>
                  <a:pt x="1986" y="1270"/>
                </a:lnTo>
                <a:lnTo>
                  <a:pt x="794" y="3387"/>
                </a:lnTo>
                <a:lnTo>
                  <a:pt x="0" y="6068"/>
                </a:lnTo>
                <a:lnTo>
                  <a:pt x="741" y="7856"/>
                </a:lnTo>
                <a:lnTo>
                  <a:pt x="2504" y="9047"/>
                </a:lnTo>
                <a:lnTo>
                  <a:pt x="4951" y="9842"/>
                </a:lnTo>
                <a:lnTo>
                  <a:pt x="7850" y="11641"/>
                </a:lnTo>
                <a:lnTo>
                  <a:pt x="11054" y="14111"/>
                </a:lnTo>
                <a:lnTo>
                  <a:pt x="14460" y="17028"/>
                </a:lnTo>
                <a:lnTo>
                  <a:pt x="20540" y="20242"/>
                </a:lnTo>
                <a:lnTo>
                  <a:pt x="28404" y="23655"/>
                </a:lnTo>
                <a:lnTo>
                  <a:pt x="37456" y="27200"/>
                </a:lnTo>
                <a:lnTo>
                  <a:pt x="48572" y="29564"/>
                </a:lnTo>
                <a:lnTo>
                  <a:pt x="61062" y="31139"/>
                </a:lnTo>
                <a:lnTo>
                  <a:pt x="74468" y="32190"/>
                </a:lnTo>
                <a:lnTo>
                  <a:pt x="88486" y="32890"/>
                </a:lnTo>
                <a:lnTo>
                  <a:pt x="117608" y="33668"/>
                </a:lnTo>
                <a:lnTo>
                  <a:pt x="156496" y="34106"/>
                </a:lnTo>
                <a:lnTo>
                  <a:pt x="221071" y="30822"/>
                </a:lnTo>
                <a:lnTo>
                  <a:pt x="264961" y="28168"/>
                </a:lnTo>
                <a:lnTo>
                  <a:pt x="347595" y="25219"/>
                </a:lnTo>
                <a:lnTo>
                  <a:pt x="517963" y="23171"/>
                </a:lnTo>
                <a:lnTo>
                  <a:pt x="556984" y="22999"/>
                </a:lnTo>
                <a:lnTo>
                  <a:pt x="570183" y="24223"/>
                </a:lnTo>
                <a:lnTo>
                  <a:pt x="580253" y="26308"/>
                </a:lnTo>
                <a:lnTo>
                  <a:pt x="588235" y="28969"/>
                </a:lnTo>
                <a:lnTo>
                  <a:pt x="594827" y="30743"/>
                </a:lnTo>
                <a:lnTo>
                  <a:pt x="600492" y="31926"/>
                </a:lnTo>
                <a:lnTo>
                  <a:pt x="605539" y="32714"/>
                </a:lnTo>
                <a:lnTo>
                  <a:pt x="607633" y="33239"/>
                </a:lnTo>
                <a:lnTo>
                  <a:pt x="607760" y="33590"/>
                </a:lnTo>
                <a:lnTo>
                  <a:pt x="604202" y="342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46"/>
          <p:cNvSpPr/>
          <p:nvPr/>
        </p:nvSpPr>
        <p:spPr>
          <a:xfrm>
            <a:off x="3977682" y="5372100"/>
            <a:ext cx="34248" cy="777240"/>
          </a:xfrm>
          <a:custGeom>
            <a:avLst/>
            <a:gdLst/>
            <a:ahLst/>
            <a:cxnLst/>
            <a:rect l="0" t="0" r="0" b="0"/>
            <a:pathLst>
              <a:path w="34248" h="777240">
                <a:moveTo>
                  <a:pt x="34247" y="0"/>
                </a:moveTo>
                <a:lnTo>
                  <a:pt x="28180" y="6067"/>
                </a:lnTo>
                <a:lnTo>
                  <a:pt x="25122" y="10395"/>
                </a:lnTo>
                <a:lnTo>
                  <a:pt x="21814" y="15819"/>
                </a:lnTo>
                <a:lnTo>
                  <a:pt x="18339" y="21976"/>
                </a:lnTo>
                <a:lnTo>
                  <a:pt x="16021" y="28620"/>
                </a:lnTo>
                <a:lnTo>
                  <a:pt x="14477" y="35590"/>
                </a:lnTo>
                <a:lnTo>
                  <a:pt x="13447" y="42777"/>
                </a:lnTo>
                <a:lnTo>
                  <a:pt x="12760" y="50107"/>
                </a:lnTo>
                <a:lnTo>
                  <a:pt x="11998" y="65027"/>
                </a:lnTo>
                <a:lnTo>
                  <a:pt x="10524" y="73831"/>
                </a:lnTo>
                <a:lnTo>
                  <a:pt x="8272" y="83510"/>
                </a:lnTo>
                <a:lnTo>
                  <a:pt x="5501" y="93774"/>
                </a:lnTo>
                <a:lnTo>
                  <a:pt x="3653" y="105695"/>
                </a:lnTo>
                <a:lnTo>
                  <a:pt x="2421" y="118723"/>
                </a:lnTo>
                <a:lnTo>
                  <a:pt x="1600" y="132489"/>
                </a:lnTo>
                <a:lnTo>
                  <a:pt x="687" y="157944"/>
                </a:lnTo>
                <a:lnTo>
                  <a:pt x="282" y="187037"/>
                </a:lnTo>
                <a:lnTo>
                  <a:pt x="0" y="285341"/>
                </a:lnTo>
                <a:lnTo>
                  <a:pt x="2526" y="317227"/>
                </a:lnTo>
                <a:lnTo>
                  <a:pt x="15676" y="443948"/>
                </a:lnTo>
                <a:lnTo>
                  <a:pt x="18057" y="473765"/>
                </a:lnTo>
                <a:lnTo>
                  <a:pt x="19644" y="498723"/>
                </a:lnTo>
                <a:lnTo>
                  <a:pt x="21407" y="563707"/>
                </a:lnTo>
                <a:lnTo>
                  <a:pt x="22818" y="7772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47"/>
          <p:cNvSpPr/>
          <p:nvPr/>
        </p:nvSpPr>
        <p:spPr>
          <a:xfrm>
            <a:off x="4114800" y="5474969"/>
            <a:ext cx="45721" cy="754382"/>
          </a:xfrm>
          <a:custGeom>
            <a:avLst/>
            <a:gdLst/>
            <a:ahLst/>
            <a:cxnLst/>
            <a:rect l="0" t="0" r="0" b="0"/>
            <a:pathLst>
              <a:path w="45721" h="754382">
                <a:moveTo>
                  <a:pt x="0" y="0"/>
                </a:moveTo>
                <a:lnTo>
                  <a:pt x="6067" y="12136"/>
                </a:lnTo>
                <a:lnTo>
                  <a:pt x="7855" y="19521"/>
                </a:lnTo>
                <a:lnTo>
                  <a:pt x="9046" y="28254"/>
                </a:lnTo>
                <a:lnTo>
                  <a:pt x="10371" y="49388"/>
                </a:lnTo>
                <a:lnTo>
                  <a:pt x="10959" y="75714"/>
                </a:lnTo>
                <a:lnTo>
                  <a:pt x="11429" y="594720"/>
                </a:lnTo>
                <a:lnTo>
                  <a:pt x="12700" y="611111"/>
                </a:lnTo>
                <a:lnTo>
                  <a:pt x="14816" y="627117"/>
                </a:lnTo>
                <a:lnTo>
                  <a:pt x="17498" y="642868"/>
                </a:lnTo>
                <a:lnTo>
                  <a:pt x="20555" y="658449"/>
                </a:lnTo>
                <a:lnTo>
                  <a:pt x="27339" y="689307"/>
                </a:lnTo>
                <a:lnTo>
                  <a:pt x="29655" y="702108"/>
                </a:lnTo>
                <a:lnTo>
                  <a:pt x="31200" y="713182"/>
                </a:lnTo>
                <a:lnTo>
                  <a:pt x="45720" y="7543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48"/>
          <p:cNvSpPr/>
          <p:nvPr/>
        </p:nvSpPr>
        <p:spPr>
          <a:xfrm>
            <a:off x="4629150" y="3154679"/>
            <a:ext cx="29410" cy="548642"/>
          </a:xfrm>
          <a:custGeom>
            <a:avLst/>
            <a:gdLst/>
            <a:ahLst/>
            <a:cxnLst/>
            <a:rect l="0" t="0" r="0" b="0"/>
            <a:pathLst>
              <a:path w="29410" h="548642">
                <a:moveTo>
                  <a:pt x="0" y="0"/>
                </a:moveTo>
                <a:lnTo>
                  <a:pt x="6067" y="18204"/>
                </a:lnTo>
                <a:lnTo>
                  <a:pt x="9125" y="26106"/>
                </a:lnTo>
                <a:lnTo>
                  <a:pt x="12433" y="33914"/>
                </a:lnTo>
                <a:lnTo>
                  <a:pt x="15909" y="41660"/>
                </a:lnTo>
                <a:lnTo>
                  <a:pt x="18226" y="49363"/>
                </a:lnTo>
                <a:lnTo>
                  <a:pt x="19770" y="57039"/>
                </a:lnTo>
                <a:lnTo>
                  <a:pt x="20800" y="64696"/>
                </a:lnTo>
                <a:lnTo>
                  <a:pt x="21487" y="73611"/>
                </a:lnTo>
                <a:lnTo>
                  <a:pt x="21944" y="83364"/>
                </a:lnTo>
                <a:lnTo>
                  <a:pt x="22453" y="104361"/>
                </a:lnTo>
                <a:lnTo>
                  <a:pt x="22679" y="126393"/>
                </a:lnTo>
                <a:lnTo>
                  <a:pt x="24009" y="137602"/>
                </a:lnTo>
                <a:lnTo>
                  <a:pt x="26166" y="148885"/>
                </a:lnTo>
                <a:lnTo>
                  <a:pt x="28874" y="160217"/>
                </a:lnTo>
                <a:lnTo>
                  <a:pt x="29409" y="172851"/>
                </a:lnTo>
                <a:lnTo>
                  <a:pt x="28496" y="186354"/>
                </a:lnTo>
                <a:lnTo>
                  <a:pt x="26617" y="200436"/>
                </a:lnTo>
                <a:lnTo>
                  <a:pt x="25365" y="213634"/>
                </a:lnTo>
                <a:lnTo>
                  <a:pt x="24530" y="226243"/>
                </a:lnTo>
                <a:lnTo>
                  <a:pt x="23973" y="238459"/>
                </a:lnTo>
                <a:lnTo>
                  <a:pt x="23354" y="265579"/>
                </a:lnTo>
                <a:lnTo>
                  <a:pt x="22957" y="342585"/>
                </a:lnTo>
                <a:lnTo>
                  <a:pt x="21655" y="365550"/>
                </a:lnTo>
                <a:lnTo>
                  <a:pt x="19517" y="388480"/>
                </a:lnTo>
                <a:lnTo>
                  <a:pt x="16821" y="411387"/>
                </a:lnTo>
                <a:lnTo>
                  <a:pt x="16294" y="429198"/>
                </a:lnTo>
                <a:lnTo>
                  <a:pt x="17212" y="443612"/>
                </a:lnTo>
                <a:lnTo>
                  <a:pt x="19095" y="455761"/>
                </a:lnTo>
                <a:lnTo>
                  <a:pt x="20350" y="468941"/>
                </a:lnTo>
                <a:lnTo>
                  <a:pt x="21186" y="482808"/>
                </a:lnTo>
                <a:lnTo>
                  <a:pt x="22364" y="516434"/>
                </a:lnTo>
                <a:lnTo>
                  <a:pt x="22859" y="5486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49"/>
          <p:cNvSpPr/>
          <p:nvPr/>
        </p:nvSpPr>
        <p:spPr>
          <a:xfrm>
            <a:off x="4812029" y="3086100"/>
            <a:ext cx="79070" cy="662940"/>
          </a:xfrm>
          <a:custGeom>
            <a:avLst/>
            <a:gdLst/>
            <a:ahLst/>
            <a:cxnLst/>
            <a:rect l="0" t="0" r="0" b="0"/>
            <a:pathLst>
              <a:path w="79070" h="662940">
                <a:moveTo>
                  <a:pt x="57150" y="0"/>
                </a:moveTo>
                <a:lnTo>
                  <a:pt x="69286" y="24271"/>
                </a:lnTo>
                <a:lnTo>
                  <a:pt x="72861" y="33960"/>
                </a:lnTo>
                <a:lnTo>
                  <a:pt x="75244" y="42960"/>
                </a:lnTo>
                <a:lnTo>
                  <a:pt x="76833" y="51500"/>
                </a:lnTo>
                <a:lnTo>
                  <a:pt x="78598" y="71148"/>
                </a:lnTo>
                <a:lnTo>
                  <a:pt x="79069" y="81722"/>
                </a:lnTo>
                <a:lnTo>
                  <a:pt x="78113" y="98931"/>
                </a:lnTo>
                <a:lnTo>
                  <a:pt x="76205" y="120564"/>
                </a:lnTo>
                <a:lnTo>
                  <a:pt x="64019" y="240420"/>
                </a:lnTo>
                <a:lnTo>
                  <a:pt x="60460" y="269500"/>
                </a:lnTo>
                <a:lnTo>
                  <a:pt x="56817" y="295237"/>
                </a:lnTo>
                <a:lnTo>
                  <a:pt x="49382" y="340766"/>
                </a:lnTo>
                <a:lnTo>
                  <a:pt x="41844" y="382168"/>
                </a:lnTo>
                <a:lnTo>
                  <a:pt x="38057" y="408449"/>
                </a:lnTo>
                <a:lnTo>
                  <a:pt x="34261" y="438669"/>
                </a:lnTo>
                <a:lnTo>
                  <a:pt x="0" y="6629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 rhombus?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 </a:t>
            </a:r>
            <a:r>
              <a:rPr lang="en-US" b="1"/>
              <a:t>rhombus </a:t>
            </a:r>
            <a:r>
              <a:rPr lang="en-US"/>
              <a:t>is a parallelogram with four congruent sides.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3200" y="3048000"/>
            <a:ext cx="4848225" cy="276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 square?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 </a:t>
            </a:r>
            <a:r>
              <a:rPr lang="en-US" b="1"/>
              <a:t>square </a:t>
            </a:r>
            <a:r>
              <a:rPr lang="en-US"/>
              <a:t>is a parallelogram with four congruent sides and four right angles.</a:t>
            </a: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2819400"/>
            <a:ext cx="3589338" cy="338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Comparison among figures</a:t>
            </a:r>
          </a:p>
        </p:txBody>
      </p:sp>
      <p:pic>
        <p:nvPicPr>
          <p:cNvPr id="1024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1295400"/>
            <a:ext cx="9372600" cy="5068888"/>
          </a:xfrm>
          <a:noFill/>
          <a:ln/>
        </p:spPr>
      </p:pic>
      <p:sp>
        <p:nvSpPr>
          <p:cNvPr id="4" name="SMARTPenAnnotation225"/>
          <p:cNvSpPr/>
          <p:nvPr/>
        </p:nvSpPr>
        <p:spPr>
          <a:xfrm>
            <a:off x="4607882" y="3909059"/>
            <a:ext cx="44128" cy="1565911"/>
          </a:xfrm>
          <a:custGeom>
            <a:avLst/>
            <a:gdLst/>
            <a:ahLst/>
            <a:cxnLst/>
            <a:rect l="0" t="0" r="0" b="0"/>
            <a:pathLst>
              <a:path w="44128" h="1565911">
                <a:moveTo>
                  <a:pt x="32697" y="0"/>
                </a:moveTo>
                <a:lnTo>
                  <a:pt x="32697" y="38159"/>
                </a:lnTo>
                <a:lnTo>
                  <a:pt x="31427" y="41950"/>
                </a:lnTo>
                <a:lnTo>
                  <a:pt x="29311" y="45746"/>
                </a:lnTo>
                <a:lnTo>
                  <a:pt x="26630" y="49548"/>
                </a:lnTo>
                <a:lnTo>
                  <a:pt x="24842" y="57162"/>
                </a:lnTo>
                <a:lnTo>
                  <a:pt x="23651" y="67318"/>
                </a:lnTo>
                <a:lnTo>
                  <a:pt x="22327" y="92149"/>
                </a:lnTo>
                <a:lnTo>
                  <a:pt x="21738" y="120119"/>
                </a:lnTo>
                <a:lnTo>
                  <a:pt x="20311" y="135959"/>
                </a:lnTo>
                <a:lnTo>
                  <a:pt x="18090" y="152870"/>
                </a:lnTo>
                <a:lnTo>
                  <a:pt x="15339" y="170493"/>
                </a:lnTo>
                <a:lnTo>
                  <a:pt x="13505" y="186053"/>
                </a:lnTo>
                <a:lnTo>
                  <a:pt x="12283" y="200235"/>
                </a:lnTo>
                <a:lnTo>
                  <a:pt x="10924" y="228693"/>
                </a:lnTo>
                <a:lnTo>
                  <a:pt x="10159" y="277876"/>
                </a:lnTo>
                <a:lnTo>
                  <a:pt x="9880" y="335796"/>
                </a:lnTo>
                <a:lnTo>
                  <a:pt x="796" y="501138"/>
                </a:lnTo>
                <a:lnTo>
                  <a:pt x="0" y="524592"/>
                </a:lnTo>
                <a:lnTo>
                  <a:pt x="739" y="551658"/>
                </a:lnTo>
                <a:lnTo>
                  <a:pt x="2502" y="581132"/>
                </a:lnTo>
                <a:lnTo>
                  <a:pt x="4947" y="612212"/>
                </a:lnTo>
                <a:lnTo>
                  <a:pt x="6577" y="638011"/>
                </a:lnTo>
                <a:lnTo>
                  <a:pt x="8388" y="680224"/>
                </a:lnTo>
                <a:lnTo>
                  <a:pt x="9836" y="1126457"/>
                </a:lnTo>
                <a:lnTo>
                  <a:pt x="11107" y="1139591"/>
                </a:lnTo>
                <a:lnTo>
                  <a:pt x="13224" y="1152158"/>
                </a:lnTo>
                <a:lnTo>
                  <a:pt x="15905" y="1164346"/>
                </a:lnTo>
                <a:lnTo>
                  <a:pt x="17693" y="1176280"/>
                </a:lnTo>
                <a:lnTo>
                  <a:pt x="18884" y="1188047"/>
                </a:lnTo>
                <a:lnTo>
                  <a:pt x="20208" y="1211281"/>
                </a:lnTo>
                <a:lnTo>
                  <a:pt x="20954" y="1250862"/>
                </a:lnTo>
                <a:lnTo>
                  <a:pt x="21128" y="1292962"/>
                </a:lnTo>
                <a:lnTo>
                  <a:pt x="22445" y="1311555"/>
                </a:lnTo>
                <a:lnTo>
                  <a:pt x="24592" y="1327760"/>
                </a:lnTo>
                <a:lnTo>
                  <a:pt x="27294" y="1342373"/>
                </a:lnTo>
                <a:lnTo>
                  <a:pt x="29095" y="1354656"/>
                </a:lnTo>
                <a:lnTo>
                  <a:pt x="30296" y="1365384"/>
                </a:lnTo>
                <a:lnTo>
                  <a:pt x="31630" y="1384077"/>
                </a:lnTo>
                <a:lnTo>
                  <a:pt x="32557" y="1424577"/>
                </a:lnTo>
                <a:lnTo>
                  <a:pt x="32694" y="1498402"/>
                </a:lnTo>
                <a:lnTo>
                  <a:pt x="33965" y="1504395"/>
                </a:lnTo>
                <a:lnTo>
                  <a:pt x="36083" y="1510930"/>
                </a:lnTo>
                <a:lnTo>
                  <a:pt x="38764" y="1517827"/>
                </a:lnTo>
                <a:lnTo>
                  <a:pt x="40552" y="1526235"/>
                </a:lnTo>
                <a:lnTo>
                  <a:pt x="41744" y="1535650"/>
                </a:lnTo>
                <a:lnTo>
                  <a:pt x="44127" y="156591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26"/>
          <p:cNvSpPr/>
          <p:nvPr/>
        </p:nvSpPr>
        <p:spPr>
          <a:xfrm>
            <a:off x="4606290" y="3818599"/>
            <a:ext cx="1280159" cy="1496352"/>
          </a:xfrm>
          <a:custGeom>
            <a:avLst/>
            <a:gdLst/>
            <a:ahLst/>
            <a:cxnLst/>
            <a:rect l="0" t="0" r="0" b="0"/>
            <a:pathLst>
              <a:path w="1280159" h="1496352">
                <a:moveTo>
                  <a:pt x="0" y="90460"/>
                </a:moveTo>
                <a:lnTo>
                  <a:pt x="59745" y="90460"/>
                </a:lnTo>
                <a:lnTo>
                  <a:pt x="92940" y="82605"/>
                </a:lnTo>
                <a:lnTo>
                  <a:pt x="125273" y="79737"/>
                </a:lnTo>
                <a:lnTo>
                  <a:pt x="143307" y="78074"/>
                </a:lnTo>
                <a:lnTo>
                  <a:pt x="180750" y="71268"/>
                </a:lnTo>
                <a:lnTo>
                  <a:pt x="215268" y="67417"/>
                </a:lnTo>
                <a:lnTo>
                  <a:pt x="245957" y="60067"/>
                </a:lnTo>
                <a:lnTo>
                  <a:pt x="276531" y="57902"/>
                </a:lnTo>
                <a:lnTo>
                  <a:pt x="304512" y="56940"/>
                </a:lnTo>
                <a:lnTo>
                  <a:pt x="335999" y="55243"/>
                </a:lnTo>
                <a:lnTo>
                  <a:pt x="383859" y="50255"/>
                </a:lnTo>
                <a:lnTo>
                  <a:pt x="423546" y="48416"/>
                </a:lnTo>
                <a:lnTo>
                  <a:pt x="575921" y="45830"/>
                </a:lnTo>
                <a:lnTo>
                  <a:pt x="655592" y="45225"/>
                </a:lnTo>
                <a:lnTo>
                  <a:pt x="694871" y="43793"/>
                </a:lnTo>
                <a:lnTo>
                  <a:pt x="845243" y="34942"/>
                </a:lnTo>
                <a:lnTo>
                  <a:pt x="881546" y="34035"/>
                </a:lnTo>
                <a:lnTo>
                  <a:pt x="918848" y="32363"/>
                </a:lnTo>
                <a:lnTo>
                  <a:pt x="1073111" y="13843"/>
                </a:lnTo>
                <a:lnTo>
                  <a:pt x="1157840" y="2325"/>
                </a:lnTo>
                <a:lnTo>
                  <a:pt x="1196503" y="0"/>
                </a:lnTo>
                <a:lnTo>
                  <a:pt x="1225199" y="726"/>
                </a:lnTo>
                <a:lnTo>
                  <a:pt x="1258889" y="8919"/>
                </a:lnTo>
                <a:lnTo>
                  <a:pt x="1262169" y="10699"/>
                </a:lnTo>
                <a:lnTo>
                  <a:pt x="1264356" y="13157"/>
                </a:lnTo>
                <a:lnTo>
                  <a:pt x="1265814" y="16064"/>
                </a:lnTo>
                <a:lnTo>
                  <a:pt x="1267434" y="22682"/>
                </a:lnTo>
                <a:lnTo>
                  <a:pt x="1267866" y="26225"/>
                </a:lnTo>
                <a:lnTo>
                  <a:pt x="1269424" y="29857"/>
                </a:lnTo>
                <a:lnTo>
                  <a:pt x="1276414" y="41036"/>
                </a:lnTo>
                <a:lnTo>
                  <a:pt x="1278495" y="48597"/>
                </a:lnTo>
                <a:lnTo>
                  <a:pt x="1280063" y="86653"/>
                </a:lnTo>
                <a:lnTo>
                  <a:pt x="1280158" y="361273"/>
                </a:lnTo>
                <a:lnTo>
                  <a:pt x="1276772" y="406402"/>
                </a:lnTo>
                <a:lnTo>
                  <a:pt x="1274092" y="434438"/>
                </a:lnTo>
                <a:lnTo>
                  <a:pt x="1271113" y="475749"/>
                </a:lnTo>
                <a:lnTo>
                  <a:pt x="1269435" y="520427"/>
                </a:lnTo>
                <a:lnTo>
                  <a:pt x="1268869" y="569657"/>
                </a:lnTo>
                <a:lnTo>
                  <a:pt x="1265405" y="613316"/>
                </a:lnTo>
                <a:lnTo>
                  <a:pt x="1262703" y="640961"/>
                </a:lnTo>
                <a:lnTo>
                  <a:pt x="1260902" y="675901"/>
                </a:lnTo>
                <a:lnTo>
                  <a:pt x="1258367" y="791257"/>
                </a:lnTo>
                <a:lnTo>
                  <a:pt x="1257774" y="837535"/>
                </a:lnTo>
                <a:lnTo>
                  <a:pt x="1258886" y="866640"/>
                </a:lnTo>
                <a:lnTo>
                  <a:pt x="1265248" y="972796"/>
                </a:lnTo>
                <a:lnTo>
                  <a:pt x="1267183" y="1029980"/>
                </a:lnTo>
                <a:lnTo>
                  <a:pt x="1268526" y="1142083"/>
                </a:lnTo>
                <a:lnTo>
                  <a:pt x="1268690" y="1269738"/>
                </a:lnTo>
                <a:lnTo>
                  <a:pt x="1269973" y="1300826"/>
                </a:lnTo>
                <a:lnTo>
                  <a:pt x="1274786" y="1338754"/>
                </a:lnTo>
                <a:lnTo>
                  <a:pt x="1278567" y="1385450"/>
                </a:lnTo>
                <a:lnTo>
                  <a:pt x="1280020" y="1429538"/>
                </a:lnTo>
                <a:lnTo>
                  <a:pt x="1280156" y="1476777"/>
                </a:lnTo>
                <a:lnTo>
                  <a:pt x="1278887" y="1479491"/>
                </a:lnTo>
                <a:lnTo>
                  <a:pt x="1276771" y="1481301"/>
                </a:lnTo>
                <a:lnTo>
                  <a:pt x="1274091" y="1482507"/>
                </a:lnTo>
                <a:lnTo>
                  <a:pt x="1272303" y="1484582"/>
                </a:lnTo>
                <a:lnTo>
                  <a:pt x="1271113" y="1487235"/>
                </a:lnTo>
                <a:lnTo>
                  <a:pt x="1268730" y="149635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27"/>
          <p:cNvSpPr/>
          <p:nvPr/>
        </p:nvSpPr>
        <p:spPr>
          <a:xfrm>
            <a:off x="4594859" y="5326379"/>
            <a:ext cx="1325882" cy="102872"/>
          </a:xfrm>
          <a:custGeom>
            <a:avLst/>
            <a:gdLst/>
            <a:ahLst/>
            <a:cxnLst/>
            <a:rect l="0" t="0" r="0" b="0"/>
            <a:pathLst>
              <a:path w="1325882" h="102872">
                <a:moveTo>
                  <a:pt x="0" y="102871"/>
                </a:moveTo>
                <a:lnTo>
                  <a:pt x="18204" y="96803"/>
                </a:lnTo>
                <a:lnTo>
                  <a:pt x="30528" y="93824"/>
                </a:lnTo>
                <a:lnTo>
                  <a:pt x="48787" y="91911"/>
                </a:lnTo>
                <a:lnTo>
                  <a:pt x="52845" y="93024"/>
                </a:lnTo>
                <a:lnTo>
                  <a:pt x="56820" y="95036"/>
                </a:lnTo>
                <a:lnTo>
                  <a:pt x="60740" y="97648"/>
                </a:lnTo>
                <a:lnTo>
                  <a:pt x="68483" y="100549"/>
                </a:lnTo>
                <a:lnTo>
                  <a:pt x="83801" y="102412"/>
                </a:lnTo>
                <a:lnTo>
                  <a:pt x="118688" y="102810"/>
                </a:lnTo>
                <a:lnTo>
                  <a:pt x="470348" y="102871"/>
                </a:lnTo>
                <a:lnTo>
                  <a:pt x="483745" y="101600"/>
                </a:lnTo>
                <a:lnTo>
                  <a:pt x="499027" y="99484"/>
                </a:lnTo>
                <a:lnTo>
                  <a:pt x="532940" y="93745"/>
                </a:lnTo>
                <a:lnTo>
                  <a:pt x="569179" y="86961"/>
                </a:lnTo>
                <a:lnTo>
                  <a:pt x="585193" y="84644"/>
                </a:lnTo>
                <a:lnTo>
                  <a:pt x="613146" y="82070"/>
                </a:lnTo>
                <a:lnTo>
                  <a:pt x="653011" y="79147"/>
                </a:lnTo>
                <a:lnTo>
                  <a:pt x="661401" y="76895"/>
                </a:lnTo>
                <a:lnTo>
                  <a:pt x="669534" y="74123"/>
                </a:lnTo>
                <a:lnTo>
                  <a:pt x="694006" y="69736"/>
                </a:lnTo>
                <a:lnTo>
                  <a:pt x="947608" y="31183"/>
                </a:lnTo>
                <a:lnTo>
                  <a:pt x="1021042" y="17847"/>
                </a:lnTo>
                <a:lnTo>
                  <a:pt x="1036295" y="15709"/>
                </a:lnTo>
                <a:lnTo>
                  <a:pt x="1076671" y="12698"/>
                </a:lnTo>
                <a:lnTo>
                  <a:pt x="1117622" y="11681"/>
                </a:lnTo>
                <a:lnTo>
                  <a:pt x="1124811" y="10327"/>
                </a:lnTo>
                <a:lnTo>
                  <a:pt x="1132144" y="8155"/>
                </a:lnTo>
                <a:lnTo>
                  <a:pt x="1139573" y="5437"/>
                </a:lnTo>
                <a:lnTo>
                  <a:pt x="1151214" y="2417"/>
                </a:lnTo>
                <a:lnTo>
                  <a:pt x="1180913" y="141"/>
                </a:lnTo>
                <a:lnTo>
                  <a:pt x="132588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28"/>
          <p:cNvSpPr/>
          <p:nvPr/>
        </p:nvSpPr>
        <p:spPr>
          <a:xfrm>
            <a:off x="4572000" y="5212145"/>
            <a:ext cx="262891" cy="194245"/>
          </a:xfrm>
          <a:custGeom>
            <a:avLst/>
            <a:gdLst/>
            <a:ahLst/>
            <a:cxnLst/>
            <a:rect l="0" t="0" r="0" b="0"/>
            <a:pathLst>
              <a:path w="262891" h="194245">
                <a:moveTo>
                  <a:pt x="0" y="34224"/>
                </a:moveTo>
                <a:lnTo>
                  <a:pt x="37827" y="34224"/>
                </a:lnTo>
                <a:lnTo>
                  <a:pt x="49348" y="31684"/>
                </a:lnTo>
                <a:lnTo>
                  <a:pt x="85855" y="22089"/>
                </a:lnTo>
                <a:lnTo>
                  <a:pt x="118168" y="12744"/>
                </a:lnTo>
                <a:lnTo>
                  <a:pt x="132119" y="8474"/>
                </a:lnTo>
                <a:lnTo>
                  <a:pt x="142689" y="5628"/>
                </a:lnTo>
                <a:lnTo>
                  <a:pt x="151006" y="3730"/>
                </a:lnTo>
                <a:lnTo>
                  <a:pt x="157820" y="2465"/>
                </a:lnTo>
                <a:lnTo>
                  <a:pt x="164903" y="1621"/>
                </a:lnTo>
                <a:lnTo>
                  <a:pt x="172166" y="1059"/>
                </a:lnTo>
                <a:lnTo>
                  <a:pt x="185738" y="434"/>
                </a:lnTo>
                <a:lnTo>
                  <a:pt x="196003" y="157"/>
                </a:lnTo>
                <a:lnTo>
                  <a:pt x="208922" y="0"/>
                </a:lnTo>
                <a:lnTo>
                  <a:pt x="212942" y="1248"/>
                </a:lnTo>
                <a:lnTo>
                  <a:pt x="220794" y="6022"/>
                </a:lnTo>
                <a:lnTo>
                  <a:pt x="228517" y="8990"/>
                </a:lnTo>
                <a:lnTo>
                  <a:pt x="232354" y="9781"/>
                </a:lnTo>
                <a:lnTo>
                  <a:pt x="234913" y="11579"/>
                </a:lnTo>
                <a:lnTo>
                  <a:pt x="236618" y="14048"/>
                </a:lnTo>
                <a:lnTo>
                  <a:pt x="237756" y="16963"/>
                </a:lnTo>
                <a:lnTo>
                  <a:pt x="238514" y="20177"/>
                </a:lnTo>
                <a:lnTo>
                  <a:pt x="239019" y="23589"/>
                </a:lnTo>
                <a:lnTo>
                  <a:pt x="239830" y="32124"/>
                </a:lnTo>
                <a:lnTo>
                  <a:pt x="241166" y="36634"/>
                </a:lnTo>
                <a:lnTo>
                  <a:pt x="246038" y="51805"/>
                </a:lnTo>
                <a:lnTo>
                  <a:pt x="247845" y="64995"/>
                </a:lnTo>
                <a:lnTo>
                  <a:pt x="249050" y="81409"/>
                </a:lnTo>
                <a:lnTo>
                  <a:pt x="250746" y="123982"/>
                </a:lnTo>
                <a:lnTo>
                  <a:pt x="251142" y="141426"/>
                </a:lnTo>
                <a:lnTo>
                  <a:pt x="251319" y="161880"/>
                </a:lnTo>
                <a:lnTo>
                  <a:pt x="252636" y="170128"/>
                </a:lnTo>
                <a:lnTo>
                  <a:pt x="254784" y="176897"/>
                </a:lnTo>
                <a:lnTo>
                  <a:pt x="262890" y="19424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29"/>
          <p:cNvSpPr/>
          <p:nvPr/>
        </p:nvSpPr>
        <p:spPr>
          <a:xfrm>
            <a:off x="5646420" y="5120639"/>
            <a:ext cx="194310" cy="192702"/>
          </a:xfrm>
          <a:custGeom>
            <a:avLst/>
            <a:gdLst/>
            <a:ahLst/>
            <a:cxnLst/>
            <a:rect l="0" t="0" r="0" b="0"/>
            <a:pathLst>
              <a:path w="194310" h="192702">
                <a:moveTo>
                  <a:pt x="0" y="102870"/>
                </a:moveTo>
                <a:lnTo>
                  <a:pt x="0" y="118779"/>
                </a:lnTo>
                <a:lnTo>
                  <a:pt x="1270" y="122366"/>
                </a:lnTo>
                <a:lnTo>
                  <a:pt x="3386" y="126028"/>
                </a:lnTo>
                <a:lnTo>
                  <a:pt x="6067" y="129738"/>
                </a:lnTo>
                <a:lnTo>
                  <a:pt x="7855" y="133482"/>
                </a:lnTo>
                <a:lnTo>
                  <a:pt x="9046" y="137248"/>
                </a:lnTo>
                <a:lnTo>
                  <a:pt x="9840" y="141029"/>
                </a:lnTo>
                <a:lnTo>
                  <a:pt x="10371" y="144820"/>
                </a:lnTo>
                <a:lnTo>
                  <a:pt x="10723" y="148616"/>
                </a:lnTo>
                <a:lnTo>
                  <a:pt x="10959" y="152418"/>
                </a:lnTo>
                <a:lnTo>
                  <a:pt x="12386" y="158762"/>
                </a:lnTo>
                <a:lnTo>
                  <a:pt x="14607" y="166801"/>
                </a:lnTo>
                <a:lnTo>
                  <a:pt x="17358" y="175971"/>
                </a:lnTo>
                <a:lnTo>
                  <a:pt x="20462" y="182084"/>
                </a:lnTo>
                <a:lnTo>
                  <a:pt x="23801" y="186159"/>
                </a:lnTo>
                <a:lnTo>
                  <a:pt x="27297" y="188876"/>
                </a:lnTo>
                <a:lnTo>
                  <a:pt x="28358" y="190688"/>
                </a:lnTo>
                <a:lnTo>
                  <a:pt x="27795" y="191896"/>
                </a:lnTo>
                <a:lnTo>
                  <a:pt x="26150" y="192701"/>
                </a:lnTo>
                <a:lnTo>
                  <a:pt x="25053" y="191967"/>
                </a:lnTo>
                <a:lnTo>
                  <a:pt x="24322" y="190208"/>
                </a:lnTo>
                <a:lnTo>
                  <a:pt x="23509" y="184867"/>
                </a:lnTo>
                <a:lnTo>
                  <a:pt x="23293" y="181665"/>
                </a:lnTo>
                <a:lnTo>
                  <a:pt x="23149" y="178260"/>
                </a:lnTo>
                <a:lnTo>
                  <a:pt x="22945" y="161333"/>
                </a:lnTo>
                <a:lnTo>
                  <a:pt x="22885" y="146298"/>
                </a:lnTo>
                <a:lnTo>
                  <a:pt x="21606" y="141982"/>
                </a:lnTo>
                <a:lnTo>
                  <a:pt x="19484" y="137835"/>
                </a:lnTo>
                <a:lnTo>
                  <a:pt x="16799" y="133800"/>
                </a:lnTo>
                <a:lnTo>
                  <a:pt x="15010" y="126030"/>
                </a:lnTo>
                <a:lnTo>
                  <a:pt x="13816" y="115770"/>
                </a:lnTo>
                <a:lnTo>
                  <a:pt x="13021" y="103850"/>
                </a:lnTo>
                <a:lnTo>
                  <a:pt x="12137" y="83833"/>
                </a:lnTo>
                <a:lnTo>
                  <a:pt x="11569" y="56353"/>
                </a:lnTo>
                <a:lnTo>
                  <a:pt x="12793" y="52809"/>
                </a:lnTo>
                <a:lnTo>
                  <a:pt x="14878" y="50446"/>
                </a:lnTo>
                <a:lnTo>
                  <a:pt x="17539" y="48871"/>
                </a:lnTo>
                <a:lnTo>
                  <a:pt x="19312" y="46551"/>
                </a:lnTo>
                <a:lnTo>
                  <a:pt x="20495" y="43734"/>
                </a:lnTo>
                <a:lnTo>
                  <a:pt x="22392" y="36156"/>
                </a:lnTo>
                <a:lnTo>
                  <a:pt x="25088" y="35534"/>
                </a:lnTo>
                <a:lnTo>
                  <a:pt x="29425" y="35119"/>
                </a:lnTo>
                <a:lnTo>
                  <a:pt x="42501" y="34454"/>
                </a:lnTo>
                <a:lnTo>
                  <a:pt x="47676" y="34363"/>
                </a:lnTo>
                <a:lnTo>
                  <a:pt x="50834" y="34339"/>
                </a:lnTo>
                <a:lnTo>
                  <a:pt x="54209" y="33053"/>
                </a:lnTo>
                <a:lnTo>
                  <a:pt x="57729" y="30926"/>
                </a:lnTo>
                <a:lnTo>
                  <a:pt x="61346" y="28237"/>
                </a:lnTo>
                <a:lnTo>
                  <a:pt x="65027" y="26445"/>
                </a:lnTo>
                <a:lnTo>
                  <a:pt x="68752" y="25250"/>
                </a:lnTo>
                <a:lnTo>
                  <a:pt x="72504" y="24453"/>
                </a:lnTo>
                <a:lnTo>
                  <a:pt x="77546" y="22652"/>
                </a:lnTo>
                <a:lnTo>
                  <a:pt x="83447" y="20182"/>
                </a:lnTo>
                <a:lnTo>
                  <a:pt x="89921" y="17265"/>
                </a:lnTo>
                <a:lnTo>
                  <a:pt x="103888" y="10637"/>
                </a:lnTo>
                <a:lnTo>
                  <a:pt x="111168" y="7091"/>
                </a:lnTo>
                <a:lnTo>
                  <a:pt x="117292" y="4727"/>
                </a:lnTo>
                <a:lnTo>
                  <a:pt x="122644" y="3152"/>
                </a:lnTo>
                <a:lnTo>
                  <a:pt x="127482" y="2101"/>
                </a:lnTo>
                <a:lnTo>
                  <a:pt x="131978" y="1401"/>
                </a:lnTo>
                <a:lnTo>
                  <a:pt x="136246" y="934"/>
                </a:lnTo>
                <a:lnTo>
                  <a:pt x="140360" y="623"/>
                </a:lnTo>
                <a:lnTo>
                  <a:pt x="144373" y="415"/>
                </a:lnTo>
                <a:lnTo>
                  <a:pt x="157708" y="55"/>
                </a:lnTo>
                <a:lnTo>
                  <a:pt x="19430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30"/>
          <p:cNvSpPr/>
          <p:nvPr/>
        </p:nvSpPr>
        <p:spPr>
          <a:xfrm>
            <a:off x="4617720" y="3886200"/>
            <a:ext cx="228559" cy="205684"/>
          </a:xfrm>
          <a:custGeom>
            <a:avLst/>
            <a:gdLst/>
            <a:ahLst/>
            <a:cxnLst/>
            <a:rect l="0" t="0" r="0" b="0"/>
            <a:pathLst>
              <a:path w="228559" h="205684">
                <a:moveTo>
                  <a:pt x="205739" y="0"/>
                </a:moveTo>
                <a:lnTo>
                  <a:pt x="205739" y="15909"/>
                </a:lnTo>
                <a:lnTo>
                  <a:pt x="207009" y="23305"/>
                </a:lnTo>
                <a:lnTo>
                  <a:pt x="209126" y="33317"/>
                </a:lnTo>
                <a:lnTo>
                  <a:pt x="211808" y="45071"/>
                </a:lnTo>
                <a:lnTo>
                  <a:pt x="213595" y="54177"/>
                </a:lnTo>
                <a:lnTo>
                  <a:pt x="214786" y="61518"/>
                </a:lnTo>
                <a:lnTo>
                  <a:pt x="215581" y="67681"/>
                </a:lnTo>
                <a:lnTo>
                  <a:pt x="216110" y="74331"/>
                </a:lnTo>
                <a:lnTo>
                  <a:pt x="216463" y="81304"/>
                </a:lnTo>
                <a:lnTo>
                  <a:pt x="216856" y="95825"/>
                </a:lnTo>
                <a:lnTo>
                  <a:pt x="217157" y="150164"/>
                </a:lnTo>
                <a:lnTo>
                  <a:pt x="218432" y="153449"/>
                </a:lnTo>
                <a:lnTo>
                  <a:pt x="220551" y="155639"/>
                </a:lnTo>
                <a:lnTo>
                  <a:pt x="223234" y="157100"/>
                </a:lnTo>
                <a:lnTo>
                  <a:pt x="225022" y="160613"/>
                </a:lnTo>
                <a:lnTo>
                  <a:pt x="226214" y="165495"/>
                </a:lnTo>
                <a:lnTo>
                  <a:pt x="228129" y="179445"/>
                </a:lnTo>
                <a:lnTo>
                  <a:pt x="228390" y="184740"/>
                </a:lnTo>
                <a:lnTo>
                  <a:pt x="228538" y="194860"/>
                </a:lnTo>
                <a:lnTo>
                  <a:pt x="228558" y="198487"/>
                </a:lnTo>
                <a:lnTo>
                  <a:pt x="227302" y="200904"/>
                </a:lnTo>
                <a:lnTo>
                  <a:pt x="225194" y="202516"/>
                </a:lnTo>
                <a:lnTo>
                  <a:pt x="218755" y="205103"/>
                </a:lnTo>
                <a:lnTo>
                  <a:pt x="214487" y="205456"/>
                </a:lnTo>
                <a:lnTo>
                  <a:pt x="208357" y="205614"/>
                </a:lnTo>
                <a:lnTo>
                  <a:pt x="201400" y="205683"/>
                </a:lnTo>
                <a:lnTo>
                  <a:pt x="197766" y="204432"/>
                </a:lnTo>
                <a:lnTo>
                  <a:pt x="194074" y="202328"/>
                </a:lnTo>
                <a:lnTo>
                  <a:pt x="190343" y="199655"/>
                </a:lnTo>
                <a:lnTo>
                  <a:pt x="186585" y="197873"/>
                </a:lnTo>
                <a:lnTo>
                  <a:pt x="182810" y="196685"/>
                </a:lnTo>
                <a:lnTo>
                  <a:pt x="179023" y="195893"/>
                </a:lnTo>
                <a:lnTo>
                  <a:pt x="173958" y="195365"/>
                </a:lnTo>
                <a:lnTo>
                  <a:pt x="168042" y="195013"/>
                </a:lnTo>
                <a:lnTo>
                  <a:pt x="161558" y="194779"/>
                </a:lnTo>
                <a:lnTo>
                  <a:pt x="152155" y="193352"/>
                </a:lnTo>
                <a:lnTo>
                  <a:pt x="140807" y="191131"/>
                </a:lnTo>
                <a:lnTo>
                  <a:pt x="128161" y="188381"/>
                </a:lnTo>
                <a:lnTo>
                  <a:pt x="113380" y="186547"/>
                </a:lnTo>
                <a:lnTo>
                  <a:pt x="97177" y="185325"/>
                </a:lnTo>
                <a:lnTo>
                  <a:pt x="80025" y="184510"/>
                </a:lnTo>
                <a:lnTo>
                  <a:pt x="66049" y="185236"/>
                </a:lnTo>
                <a:lnTo>
                  <a:pt x="54193" y="186990"/>
                </a:lnTo>
                <a:lnTo>
                  <a:pt x="43748" y="189430"/>
                </a:lnTo>
                <a:lnTo>
                  <a:pt x="35516" y="191057"/>
                </a:lnTo>
                <a:lnTo>
                  <a:pt x="28757" y="192141"/>
                </a:lnTo>
                <a:lnTo>
                  <a:pt x="22981" y="192864"/>
                </a:lnTo>
                <a:lnTo>
                  <a:pt x="17861" y="193345"/>
                </a:lnTo>
                <a:lnTo>
                  <a:pt x="13177" y="193667"/>
                </a:lnTo>
                <a:lnTo>
                  <a:pt x="0" y="19430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31"/>
          <p:cNvSpPr/>
          <p:nvPr/>
        </p:nvSpPr>
        <p:spPr>
          <a:xfrm>
            <a:off x="5600753" y="3851909"/>
            <a:ext cx="194257" cy="217128"/>
          </a:xfrm>
          <a:custGeom>
            <a:avLst/>
            <a:gdLst/>
            <a:ahLst/>
            <a:cxnLst/>
            <a:rect l="0" t="0" r="0" b="0"/>
            <a:pathLst>
              <a:path w="194257" h="217128">
                <a:moveTo>
                  <a:pt x="22806" y="0"/>
                </a:moveTo>
                <a:lnTo>
                  <a:pt x="22806" y="76075"/>
                </a:lnTo>
                <a:lnTo>
                  <a:pt x="21536" y="88817"/>
                </a:lnTo>
                <a:lnTo>
                  <a:pt x="19420" y="104931"/>
                </a:lnTo>
                <a:lnTo>
                  <a:pt x="16739" y="123294"/>
                </a:lnTo>
                <a:lnTo>
                  <a:pt x="13681" y="136806"/>
                </a:lnTo>
                <a:lnTo>
                  <a:pt x="10373" y="147084"/>
                </a:lnTo>
                <a:lnTo>
                  <a:pt x="6898" y="155206"/>
                </a:lnTo>
                <a:lnTo>
                  <a:pt x="4580" y="163161"/>
                </a:lnTo>
                <a:lnTo>
                  <a:pt x="3036" y="171004"/>
                </a:lnTo>
                <a:lnTo>
                  <a:pt x="2006" y="178773"/>
                </a:lnTo>
                <a:lnTo>
                  <a:pt x="1320" y="185222"/>
                </a:lnTo>
                <a:lnTo>
                  <a:pt x="862" y="190791"/>
                </a:lnTo>
                <a:lnTo>
                  <a:pt x="0" y="204866"/>
                </a:lnTo>
                <a:lnTo>
                  <a:pt x="6030" y="211549"/>
                </a:lnTo>
                <a:lnTo>
                  <a:pt x="9792" y="215505"/>
                </a:lnTo>
                <a:lnTo>
                  <a:pt x="11590" y="216060"/>
                </a:lnTo>
                <a:lnTo>
                  <a:pt x="16975" y="216677"/>
                </a:lnTo>
                <a:lnTo>
                  <a:pt x="37148" y="216951"/>
                </a:lnTo>
                <a:lnTo>
                  <a:pt x="89704" y="217127"/>
                </a:lnTo>
                <a:lnTo>
                  <a:pt x="104235" y="215872"/>
                </a:lnTo>
                <a:lnTo>
                  <a:pt x="120272" y="213764"/>
                </a:lnTo>
                <a:lnTo>
                  <a:pt x="137314" y="211090"/>
                </a:lnTo>
                <a:lnTo>
                  <a:pt x="151215" y="209307"/>
                </a:lnTo>
                <a:lnTo>
                  <a:pt x="163022" y="208118"/>
                </a:lnTo>
                <a:lnTo>
                  <a:pt x="194256" y="20574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32"/>
          <p:cNvSpPr/>
          <p:nvPr/>
        </p:nvSpPr>
        <p:spPr>
          <a:xfrm>
            <a:off x="4617720" y="3800576"/>
            <a:ext cx="1200151" cy="1617244"/>
          </a:xfrm>
          <a:custGeom>
            <a:avLst/>
            <a:gdLst/>
            <a:ahLst/>
            <a:cxnLst/>
            <a:rect l="0" t="0" r="0" b="0"/>
            <a:pathLst>
              <a:path w="1200151" h="1617244">
                <a:moveTo>
                  <a:pt x="0" y="1617243"/>
                </a:moveTo>
                <a:lnTo>
                  <a:pt x="6067" y="1611176"/>
                </a:lnTo>
                <a:lnTo>
                  <a:pt x="9125" y="1609388"/>
                </a:lnTo>
                <a:lnTo>
                  <a:pt x="15909" y="1607402"/>
                </a:lnTo>
                <a:lnTo>
                  <a:pt x="18226" y="1605603"/>
                </a:lnTo>
                <a:lnTo>
                  <a:pt x="19770" y="1603133"/>
                </a:lnTo>
                <a:lnTo>
                  <a:pt x="21487" y="1597002"/>
                </a:lnTo>
                <a:lnTo>
                  <a:pt x="22249" y="1590044"/>
                </a:lnTo>
                <a:lnTo>
                  <a:pt x="23723" y="1586411"/>
                </a:lnTo>
                <a:lnTo>
                  <a:pt x="31864" y="1575229"/>
                </a:lnTo>
                <a:lnTo>
                  <a:pt x="38715" y="1567667"/>
                </a:lnTo>
                <a:lnTo>
                  <a:pt x="41050" y="1563872"/>
                </a:lnTo>
                <a:lnTo>
                  <a:pt x="43644" y="1556270"/>
                </a:lnTo>
                <a:lnTo>
                  <a:pt x="75443" y="1508442"/>
                </a:lnTo>
                <a:lnTo>
                  <a:pt x="111691" y="1458073"/>
                </a:lnTo>
                <a:lnTo>
                  <a:pt x="146884" y="1407706"/>
                </a:lnTo>
                <a:lnTo>
                  <a:pt x="174775" y="1364567"/>
                </a:lnTo>
                <a:lnTo>
                  <a:pt x="207385" y="1321140"/>
                </a:lnTo>
                <a:lnTo>
                  <a:pt x="239602" y="1277943"/>
                </a:lnTo>
                <a:lnTo>
                  <a:pt x="259376" y="1252550"/>
                </a:lnTo>
                <a:lnTo>
                  <a:pt x="285441" y="1205857"/>
                </a:lnTo>
                <a:lnTo>
                  <a:pt x="313064" y="1163166"/>
                </a:lnTo>
                <a:lnTo>
                  <a:pt x="344219" y="1114543"/>
                </a:lnTo>
                <a:lnTo>
                  <a:pt x="383649" y="1053852"/>
                </a:lnTo>
                <a:lnTo>
                  <a:pt x="409301" y="1005813"/>
                </a:lnTo>
                <a:lnTo>
                  <a:pt x="443148" y="961381"/>
                </a:lnTo>
                <a:lnTo>
                  <a:pt x="476532" y="914027"/>
                </a:lnTo>
                <a:lnTo>
                  <a:pt x="500505" y="877983"/>
                </a:lnTo>
                <a:lnTo>
                  <a:pt x="537767" y="829255"/>
                </a:lnTo>
                <a:lnTo>
                  <a:pt x="580133" y="771686"/>
                </a:lnTo>
                <a:lnTo>
                  <a:pt x="591847" y="755030"/>
                </a:lnTo>
                <a:lnTo>
                  <a:pt x="640392" y="695023"/>
                </a:lnTo>
                <a:lnTo>
                  <a:pt x="673238" y="659998"/>
                </a:lnTo>
                <a:lnTo>
                  <a:pt x="704232" y="621709"/>
                </a:lnTo>
                <a:lnTo>
                  <a:pt x="738658" y="571379"/>
                </a:lnTo>
                <a:lnTo>
                  <a:pt x="750427" y="557352"/>
                </a:lnTo>
                <a:lnTo>
                  <a:pt x="758126" y="544624"/>
                </a:lnTo>
                <a:lnTo>
                  <a:pt x="769168" y="533887"/>
                </a:lnTo>
                <a:lnTo>
                  <a:pt x="775669" y="529246"/>
                </a:lnTo>
                <a:lnTo>
                  <a:pt x="786278" y="517315"/>
                </a:lnTo>
                <a:lnTo>
                  <a:pt x="820340" y="468580"/>
                </a:lnTo>
                <a:lnTo>
                  <a:pt x="849312" y="432356"/>
                </a:lnTo>
                <a:lnTo>
                  <a:pt x="883151" y="391368"/>
                </a:lnTo>
                <a:lnTo>
                  <a:pt x="914132" y="346186"/>
                </a:lnTo>
                <a:lnTo>
                  <a:pt x="925750" y="328351"/>
                </a:lnTo>
                <a:lnTo>
                  <a:pt x="952724" y="289978"/>
                </a:lnTo>
                <a:lnTo>
                  <a:pt x="974887" y="255841"/>
                </a:lnTo>
                <a:lnTo>
                  <a:pt x="1004542" y="222934"/>
                </a:lnTo>
                <a:lnTo>
                  <a:pt x="1046898" y="170094"/>
                </a:lnTo>
                <a:lnTo>
                  <a:pt x="1083039" y="123237"/>
                </a:lnTo>
                <a:lnTo>
                  <a:pt x="1094420" y="110175"/>
                </a:lnTo>
                <a:lnTo>
                  <a:pt x="1101512" y="98229"/>
                </a:lnTo>
                <a:lnTo>
                  <a:pt x="1105181" y="94027"/>
                </a:lnTo>
                <a:lnTo>
                  <a:pt x="1108897" y="91226"/>
                </a:lnTo>
                <a:lnTo>
                  <a:pt x="1112645" y="89359"/>
                </a:lnTo>
                <a:lnTo>
                  <a:pt x="1120195" y="80510"/>
                </a:lnTo>
                <a:lnTo>
                  <a:pt x="1123986" y="74595"/>
                </a:lnTo>
                <a:lnTo>
                  <a:pt x="1127785" y="70651"/>
                </a:lnTo>
                <a:lnTo>
                  <a:pt x="1131586" y="68022"/>
                </a:lnTo>
                <a:lnTo>
                  <a:pt x="1135391" y="66269"/>
                </a:lnTo>
                <a:lnTo>
                  <a:pt x="1137927" y="63830"/>
                </a:lnTo>
                <a:lnTo>
                  <a:pt x="1139618" y="60935"/>
                </a:lnTo>
                <a:lnTo>
                  <a:pt x="1142331" y="53230"/>
                </a:lnTo>
                <a:lnTo>
                  <a:pt x="1177670" y="16684"/>
                </a:lnTo>
                <a:lnTo>
                  <a:pt x="1193332" y="1004"/>
                </a:lnTo>
                <a:lnTo>
                  <a:pt x="1195605" y="0"/>
                </a:lnTo>
                <a:lnTo>
                  <a:pt x="1197120" y="601"/>
                </a:lnTo>
                <a:lnTo>
                  <a:pt x="1200150" y="561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33"/>
          <p:cNvSpPr/>
          <p:nvPr/>
        </p:nvSpPr>
        <p:spPr>
          <a:xfrm>
            <a:off x="4709159" y="3966209"/>
            <a:ext cx="1223012" cy="1313676"/>
          </a:xfrm>
          <a:custGeom>
            <a:avLst/>
            <a:gdLst/>
            <a:ahLst/>
            <a:cxnLst/>
            <a:rect l="0" t="0" r="0" b="0"/>
            <a:pathLst>
              <a:path w="1223012" h="1313676">
                <a:moveTo>
                  <a:pt x="0" y="0"/>
                </a:moveTo>
                <a:lnTo>
                  <a:pt x="6069" y="12136"/>
                </a:lnTo>
                <a:lnTo>
                  <a:pt x="36710" y="47669"/>
                </a:lnTo>
                <a:lnTo>
                  <a:pt x="70680" y="82068"/>
                </a:lnTo>
                <a:lnTo>
                  <a:pt x="98961" y="120759"/>
                </a:lnTo>
                <a:lnTo>
                  <a:pt x="110461" y="134276"/>
                </a:lnTo>
                <a:lnTo>
                  <a:pt x="118097" y="146886"/>
                </a:lnTo>
                <a:lnTo>
                  <a:pt x="129111" y="157569"/>
                </a:lnTo>
                <a:lnTo>
                  <a:pt x="135604" y="162196"/>
                </a:lnTo>
                <a:lnTo>
                  <a:pt x="139933" y="166551"/>
                </a:lnTo>
                <a:lnTo>
                  <a:pt x="142819" y="170724"/>
                </a:lnTo>
                <a:lnTo>
                  <a:pt x="144743" y="174776"/>
                </a:lnTo>
                <a:lnTo>
                  <a:pt x="176337" y="213454"/>
                </a:lnTo>
                <a:lnTo>
                  <a:pt x="203802" y="246972"/>
                </a:lnTo>
                <a:lnTo>
                  <a:pt x="234799" y="279764"/>
                </a:lnTo>
                <a:lnTo>
                  <a:pt x="300052" y="345728"/>
                </a:lnTo>
                <a:lnTo>
                  <a:pt x="326487" y="378784"/>
                </a:lnTo>
                <a:lnTo>
                  <a:pt x="363217" y="409682"/>
                </a:lnTo>
                <a:lnTo>
                  <a:pt x="388713" y="435924"/>
                </a:lnTo>
                <a:lnTo>
                  <a:pt x="406710" y="459081"/>
                </a:lnTo>
                <a:lnTo>
                  <a:pt x="426295" y="475820"/>
                </a:lnTo>
                <a:lnTo>
                  <a:pt x="454289" y="510602"/>
                </a:lnTo>
                <a:lnTo>
                  <a:pt x="487859" y="543665"/>
                </a:lnTo>
                <a:lnTo>
                  <a:pt x="500883" y="551933"/>
                </a:lnTo>
                <a:lnTo>
                  <a:pt x="515138" y="566614"/>
                </a:lnTo>
                <a:lnTo>
                  <a:pt x="544986" y="601015"/>
                </a:lnTo>
                <a:lnTo>
                  <a:pt x="577291" y="634293"/>
                </a:lnTo>
                <a:lnTo>
                  <a:pt x="688361" y="745509"/>
                </a:lnTo>
                <a:lnTo>
                  <a:pt x="721807" y="784618"/>
                </a:lnTo>
                <a:lnTo>
                  <a:pt x="744842" y="803110"/>
                </a:lnTo>
                <a:lnTo>
                  <a:pt x="773318" y="842175"/>
                </a:lnTo>
                <a:lnTo>
                  <a:pt x="781000" y="855207"/>
                </a:lnTo>
                <a:lnTo>
                  <a:pt x="795422" y="869465"/>
                </a:lnTo>
                <a:lnTo>
                  <a:pt x="804601" y="876824"/>
                </a:lnTo>
                <a:lnTo>
                  <a:pt x="819611" y="894429"/>
                </a:lnTo>
                <a:lnTo>
                  <a:pt x="838508" y="918866"/>
                </a:lnTo>
                <a:lnTo>
                  <a:pt x="875590" y="968455"/>
                </a:lnTo>
                <a:lnTo>
                  <a:pt x="927243" y="1034862"/>
                </a:lnTo>
                <a:lnTo>
                  <a:pt x="961434" y="1074415"/>
                </a:lnTo>
                <a:lnTo>
                  <a:pt x="997428" y="1111651"/>
                </a:lnTo>
                <a:lnTo>
                  <a:pt x="1008452" y="1123987"/>
                </a:lnTo>
                <a:lnTo>
                  <a:pt x="1018915" y="1142255"/>
                </a:lnTo>
                <a:lnTo>
                  <a:pt x="1022177" y="1146313"/>
                </a:lnTo>
                <a:lnTo>
                  <a:pt x="1063720" y="1179468"/>
                </a:lnTo>
                <a:lnTo>
                  <a:pt x="1100952" y="1214268"/>
                </a:lnTo>
                <a:lnTo>
                  <a:pt x="1145749" y="1251058"/>
                </a:lnTo>
                <a:lnTo>
                  <a:pt x="1181666" y="1284549"/>
                </a:lnTo>
                <a:lnTo>
                  <a:pt x="1209837" y="1312706"/>
                </a:lnTo>
                <a:lnTo>
                  <a:pt x="1211688" y="1313288"/>
                </a:lnTo>
                <a:lnTo>
                  <a:pt x="1214192" y="1313675"/>
                </a:lnTo>
                <a:lnTo>
                  <a:pt x="1223011" y="13030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34"/>
          <p:cNvSpPr/>
          <p:nvPr/>
        </p:nvSpPr>
        <p:spPr>
          <a:xfrm>
            <a:off x="6400800" y="4310741"/>
            <a:ext cx="1097281" cy="89810"/>
          </a:xfrm>
          <a:custGeom>
            <a:avLst/>
            <a:gdLst/>
            <a:ahLst/>
            <a:cxnLst/>
            <a:rect l="0" t="0" r="0" b="0"/>
            <a:pathLst>
              <a:path w="1097281" h="89810">
                <a:moveTo>
                  <a:pt x="0" y="89809"/>
                </a:moveTo>
                <a:lnTo>
                  <a:pt x="18203" y="83741"/>
                </a:lnTo>
                <a:lnTo>
                  <a:pt x="26105" y="81953"/>
                </a:lnTo>
                <a:lnTo>
                  <a:pt x="48092" y="79438"/>
                </a:lnTo>
                <a:lnTo>
                  <a:pt x="77766" y="78518"/>
                </a:lnTo>
                <a:lnTo>
                  <a:pt x="111659" y="78420"/>
                </a:lnTo>
                <a:lnTo>
                  <a:pt x="123969" y="77136"/>
                </a:lnTo>
                <a:lnTo>
                  <a:pt x="135986" y="75010"/>
                </a:lnTo>
                <a:lnTo>
                  <a:pt x="147808" y="72323"/>
                </a:lnTo>
                <a:lnTo>
                  <a:pt x="159498" y="70531"/>
                </a:lnTo>
                <a:lnTo>
                  <a:pt x="182648" y="68541"/>
                </a:lnTo>
                <a:lnTo>
                  <a:pt x="195425" y="66740"/>
                </a:lnTo>
                <a:lnTo>
                  <a:pt x="209023" y="64269"/>
                </a:lnTo>
                <a:lnTo>
                  <a:pt x="223168" y="61352"/>
                </a:lnTo>
                <a:lnTo>
                  <a:pt x="235139" y="59408"/>
                </a:lnTo>
                <a:lnTo>
                  <a:pt x="255213" y="57247"/>
                </a:lnTo>
                <a:lnTo>
                  <a:pt x="265391" y="55401"/>
                </a:lnTo>
                <a:lnTo>
                  <a:pt x="275987" y="52900"/>
                </a:lnTo>
                <a:lnTo>
                  <a:pt x="286862" y="49963"/>
                </a:lnTo>
                <a:lnTo>
                  <a:pt x="306811" y="46734"/>
                </a:lnTo>
                <a:lnTo>
                  <a:pt x="362843" y="39761"/>
                </a:lnTo>
                <a:lnTo>
                  <a:pt x="386675" y="36123"/>
                </a:lnTo>
                <a:lnTo>
                  <a:pt x="406373" y="32429"/>
                </a:lnTo>
                <a:lnTo>
                  <a:pt x="423316" y="28695"/>
                </a:lnTo>
                <a:lnTo>
                  <a:pt x="438420" y="26206"/>
                </a:lnTo>
                <a:lnTo>
                  <a:pt x="465363" y="23441"/>
                </a:lnTo>
                <a:lnTo>
                  <a:pt x="496811" y="22212"/>
                </a:lnTo>
                <a:lnTo>
                  <a:pt x="529414" y="20395"/>
                </a:lnTo>
                <a:lnTo>
                  <a:pt x="543443" y="18133"/>
                </a:lnTo>
                <a:lnTo>
                  <a:pt x="556605" y="15355"/>
                </a:lnTo>
                <a:lnTo>
                  <a:pt x="573000" y="13503"/>
                </a:lnTo>
                <a:lnTo>
                  <a:pt x="591550" y="12268"/>
                </a:lnTo>
                <a:lnTo>
                  <a:pt x="640517" y="10530"/>
                </a:lnTo>
                <a:lnTo>
                  <a:pt x="669484" y="8854"/>
                </a:lnTo>
                <a:lnTo>
                  <a:pt x="716226" y="3875"/>
                </a:lnTo>
                <a:lnTo>
                  <a:pt x="755613" y="2040"/>
                </a:lnTo>
                <a:lnTo>
                  <a:pt x="860338" y="0"/>
                </a:lnTo>
                <a:lnTo>
                  <a:pt x="899948" y="726"/>
                </a:lnTo>
                <a:lnTo>
                  <a:pt x="928896" y="2480"/>
                </a:lnTo>
                <a:lnTo>
                  <a:pt x="950734" y="4920"/>
                </a:lnTo>
                <a:lnTo>
                  <a:pt x="969102" y="6546"/>
                </a:lnTo>
                <a:lnTo>
                  <a:pt x="999672" y="8353"/>
                </a:lnTo>
                <a:lnTo>
                  <a:pt x="1033361" y="9513"/>
                </a:lnTo>
                <a:lnTo>
                  <a:pt x="1058586" y="9761"/>
                </a:lnTo>
                <a:lnTo>
                  <a:pt x="1062594" y="11043"/>
                </a:lnTo>
                <a:lnTo>
                  <a:pt x="1067806" y="13168"/>
                </a:lnTo>
                <a:lnTo>
                  <a:pt x="1080503" y="18840"/>
                </a:lnTo>
                <a:lnTo>
                  <a:pt x="1097280" y="212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35"/>
          <p:cNvSpPr/>
          <p:nvPr/>
        </p:nvSpPr>
        <p:spPr>
          <a:xfrm>
            <a:off x="5978423" y="4411979"/>
            <a:ext cx="1268197" cy="925816"/>
          </a:xfrm>
          <a:custGeom>
            <a:avLst/>
            <a:gdLst/>
            <a:ahLst/>
            <a:cxnLst/>
            <a:rect l="0" t="0" r="0" b="0"/>
            <a:pathLst>
              <a:path w="1268197" h="925816">
                <a:moveTo>
                  <a:pt x="399516" y="0"/>
                </a:moveTo>
                <a:lnTo>
                  <a:pt x="399516" y="31818"/>
                </a:lnTo>
                <a:lnTo>
                  <a:pt x="396130" y="59862"/>
                </a:lnTo>
                <a:lnTo>
                  <a:pt x="393449" y="78008"/>
                </a:lnTo>
                <a:lnTo>
                  <a:pt x="387083" y="104944"/>
                </a:lnTo>
                <a:lnTo>
                  <a:pt x="380021" y="125382"/>
                </a:lnTo>
                <a:lnTo>
                  <a:pt x="368904" y="151168"/>
                </a:lnTo>
                <a:lnTo>
                  <a:pt x="357567" y="174895"/>
                </a:lnTo>
                <a:lnTo>
                  <a:pt x="270070" y="351600"/>
                </a:lnTo>
                <a:lnTo>
                  <a:pt x="242925" y="410690"/>
                </a:lnTo>
                <a:lnTo>
                  <a:pt x="232892" y="433813"/>
                </a:lnTo>
                <a:lnTo>
                  <a:pt x="224934" y="453039"/>
                </a:lnTo>
                <a:lnTo>
                  <a:pt x="218358" y="469666"/>
                </a:lnTo>
                <a:lnTo>
                  <a:pt x="207665" y="494914"/>
                </a:lnTo>
                <a:lnTo>
                  <a:pt x="194869" y="519682"/>
                </a:lnTo>
                <a:lnTo>
                  <a:pt x="184345" y="536955"/>
                </a:lnTo>
                <a:lnTo>
                  <a:pt x="172249" y="556090"/>
                </a:lnTo>
                <a:lnTo>
                  <a:pt x="162914" y="572657"/>
                </a:lnTo>
                <a:lnTo>
                  <a:pt x="149157" y="601224"/>
                </a:lnTo>
                <a:lnTo>
                  <a:pt x="127436" y="647833"/>
                </a:lnTo>
                <a:lnTo>
                  <a:pt x="95865" y="719129"/>
                </a:lnTo>
                <a:lnTo>
                  <a:pt x="80946" y="750709"/>
                </a:lnTo>
                <a:lnTo>
                  <a:pt x="68482" y="779539"/>
                </a:lnTo>
                <a:lnTo>
                  <a:pt x="59350" y="802392"/>
                </a:lnTo>
                <a:lnTo>
                  <a:pt x="46825" y="829482"/>
                </a:lnTo>
                <a:lnTo>
                  <a:pt x="31561" y="861158"/>
                </a:lnTo>
                <a:lnTo>
                  <a:pt x="16295" y="886762"/>
                </a:lnTo>
                <a:lnTo>
                  <a:pt x="13296" y="900423"/>
                </a:lnTo>
                <a:lnTo>
                  <a:pt x="11226" y="905082"/>
                </a:lnTo>
                <a:lnTo>
                  <a:pt x="8576" y="908188"/>
                </a:lnTo>
                <a:lnTo>
                  <a:pt x="5540" y="910259"/>
                </a:lnTo>
                <a:lnTo>
                  <a:pt x="3516" y="912909"/>
                </a:lnTo>
                <a:lnTo>
                  <a:pt x="2166" y="915947"/>
                </a:lnTo>
                <a:lnTo>
                  <a:pt x="0" y="923878"/>
                </a:lnTo>
                <a:lnTo>
                  <a:pt x="1092" y="924528"/>
                </a:lnTo>
                <a:lnTo>
                  <a:pt x="9355" y="925659"/>
                </a:lnTo>
                <a:lnTo>
                  <a:pt x="46353" y="925815"/>
                </a:lnTo>
                <a:lnTo>
                  <a:pt x="58828" y="922437"/>
                </a:lnTo>
                <a:lnTo>
                  <a:pt x="76745" y="916782"/>
                </a:lnTo>
                <a:lnTo>
                  <a:pt x="101977" y="914714"/>
                </a:lnTo>
                <a:lnTo>
                  <a:pt x="133415" y="913223"/>
                </a:lnTo>
                <a:lnTo>
                  <a:pt x="160734" y="905372"/>
                </a:lnTo>
                <a:lnTo>
                  <a:pt x="175281" y="902768"/>
                </a:lnTo>
                <a:lnTo>
                  <a:pt x="206832" y="893270"/>
                </a:lnTo>
                <a:lnTo>
                  <a:pt x="232950" y="890612"/>
                </a:lnTo>
                <a:lnTo>
                  <a:pt x="261405" y="882516"/>
                </a:lnTo>
                <a:lnTo>
                  <a:pt x="300457" y="875676"/>
                </a:lnTo>
                <a:lnTo>
                  <a:pt x="333900" y="871790"/>
                </a:lnTo>
                <a:lnTo>
                  <a:pt x="362734" y="870062"/>
                </a:lnTo>
                <a:lnTo>
                  <a:pt x="392482" y="869295"/>
                </a:lnTo>
                <a:lnTo>
                  <a:pt x="449925" y="868863"/>
                </a:lnTo>
                <a:lnTo>
                  <a:pt x="472492" y="867532"/>
                </a:lnTo>
                <a:lnTo>
                  <a:pt x="496427" y="865375"/>
                </a:lnTo>
                <a:lnTo>
                  <a:pt x="586135" y="856271"/>
                </a:lnTo>
                <a:lnTo>
                  <a:pt x="622988" y="852788"/>
                </a:lnTo>
                <a:lnTo>
                  <a:pt x="650097" y="849195"/>
                </a:lnTo>
                <a:lnTo>
                  <a:pt x="701657" y="839341"/>
                </a:lnTo>
                <a:lnTo>
                  <a:pt x="739230" y="834587"/>
                </a:lnTo>
                <a:lnTo>
                  <a:pt x="775325" y="825633"/>
                </a:lnTo>
                <a:lnTo>
                  <a:pt x="809317" y="820366"/>
                </a:lnTo>
                <a:lnTo>
                  <a:pt x="838190" y="815457"/>
                </a:lnTo>
                <a:lnTo>
                  <a:pt x="869995" y="811424"/>
                </a:lnTo>
                <a:lnTo>
                  <a:pt x="921005" y="799327"/>
                </a:lnTo>
                <a:lnTo>
                  <a:pt x="951329" y="792137"/>
                </a:lnTo>
                <a:lnTo>
                  <a:pt x="982681" y="782219"/>
                </a:lnTo>
                <a:lnTo>
                  <a:pt x="1010597" y="777446"/>
                </a:lnTo>
                <a:lnTo>
                  <a:pt x="1047373" y="769822"/>
                </a:lnTo>
                <a:lnTo>
                  <a:pt x="1085645" y="763189"/>
                </a:lnTo>
                <a:lnTo>
                  <a:pt x="1140495" y="748135"/>
                </a:lnTo>
                <a:lnTo>
                  <a:pt x="1164013" y="742597"/>
                </a:lnTo>
                <a:lnTo>
                  <a:pt x="1200303" y="736443"/>
                </a:lnTo>
                <a:lnTo>
                  <a:pt x="1229132" y="733708"/>
                </a:lnTo>
                <a:lnTo>
                  <a:pt x="1268196" y="7315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36"/>
          <p:cNvSpPr/>
          <p:nvPr/>
        </p:nvSpPr>
        <p:spPr>
          <a:xfrm>
            <a:off x="7132319" y="4297679"/>
            <a:ext cx="383432" cy="891541"/>
          </a:xfrm>
          <a:custGeom>
            <a:avLst/>
            <a:gdLst/>
            <a:ahLst/>
            <a:cxnLst/>
            <a:rect l="0" t="0" r="0" b="0"/>
            <a:pathLst>
              <a:path w="383432" h="891541">
                <a:moveTo>
                  <a:pt x="0" y="891540"/>
                </a:moveTo>
                <a:lnTo>
                  <a:pt x="7856" y="874560"/>
                </a:lnTo>
                <a:lnTo>
                  <a:pt x="14112" y="850886"/>
                </a:lnTo>
                <a:lnTo>
                  <a:pt x="20242" y="834101"/>
                </a:lnTo>
                <a:lnTo>
                  <a:pt x="29564" y="817513"/>
                </a:lnTo>
                <a:lnTo>
                  <a:pt x="39737" y="790509"/>
                </a:lnTo>
                <a:lnTo>
                  <a:pt x="53664" y="753756"/>
                </a:lnTo>
                <a:lnTo>
                  <a:pt x="64866" y="729924"/>
                </a:lnTo>
                <a:lnTo>
                  <a:pt x="72433" y="718958"/>
                </a:lnTo>
                <a:lnTo>
                  <a:pt x="80029" y="699690"/>
                </a:lnTo>
                <a:lnTo>
                  <a:pt x="88909" y="675464"/>
                </a:lnTo>
                <a:lnTo>
                  <a:pt x="94833" y="663669"/>
                </a:lnTo>
                <a:lnTo>
                  <a:pt x="101323" y="651996"/>
                </a:lnTo>
                <a:lnTo>
                  <a:pt x="110728" y="628974"/>
                </a:lnTo>
                <a:lnTo>
                  <a:pt x="122079" y="598386"/>
                </a:lnTo>
                <a:lnTo>
                  <a:pt x="144428" y="536460"/>
                </a:lnTo>
                <a:lnTo>
                  <a:pt x="152165" y="516390"/>
                </a:lnTo>
                <a:lnTo>
                  <a:pt x="158594" y="500470"/>
                </a:lnTo>
                <a:lnTo>
                  <a:pt x="169123" y="472622"/>
                </a:lnTo>
                <a:lnTo>
                  <a:pt x="178036" y="448814"/>
                </a:lnTo>
                <a:lnTo>
                  <a:pt x="209694" y="373276"/>
                </a:lnTo>
                <a:lnTo>
                  <a:pt x="219351" y="351744"/>
                </a:lnTo>
                <a:lnTo>
                  <a:pt x="225860" y="331410"/>
                </a:lnTo>
                <a:lnTo>
                  <a:pt x="234156" y="314934"/>
                </a:lnTo>
                <a:lnTo>
                  <a:pt x="243770" y="296181"/>
                </a:lnTo>
                <a:lnTo>
                  <a:pt x="251722" y="267533"/>
                </a:lnTo>
                <a:lnTo>
                  <a:pt x="256715" y="253285"/>
                </a:lnTo>
                <a:lnTo>
                  <a:pt x="267765" y="225602"/>
                </a:lnTo>
                <a:lnTo>
                  <a:pt x="276910" y="209064"/>
                </a:lnTo>
                <a:lnTo>
                  <a:pt x="285208" y="190708"/>
                </a:lnTo>
                <a:lnTo>
                  <a:pt x="293633" y="165726"/>
                </a:lnTo>
                <a:lnTo>
                  <a:pt x="297984" y="141722"/>
                </a:lnTo>
                <a:lnTo>
                  <a:pt x="309522" y="122492"/>
                </a:lnTo>
                <a:lnTo>
                  <a:pt x="315365" y="110321"/>
                </a:lnTo>
                <a:lnTo>
                  <a:pt x="319926" y="96329"/>
                </a:lnTo>
                <a:lnTo>
                  <a:pt x="328755" y="82870"/>
                </a:lnTo>
                <a:lnTo>
                  <a:pt x="339415" y="64630"/>
                </a:lnTo>
                <a:lnTo>
                  <a:pt x="349346" y="50618"/>
                </a:lnTo>
                <a:lnTo>
                  <a:pt x="354124" y="38422"/>
                </a:lnTo>
                <a:lnTo>
                  <a:pt x="361749" y="26766"/>
                </a:lnTo>
                <a:lnTo>
                  <a:pt x="365842" y="15269"/>
                </a:lnTo>
                <a:lnTo>
                  <a:pt x="375445" y="2262"/>
                </a:lnTo>
                <a:lnTo>
                  <a:pt x="377297" y="1508"/>
                </a:lnTo>
                <a:lnTo>
                  <a:pt x="383431" y="447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37"/>
          <p:cNvSpPr/>
          <p:nvPr/>
        </p:nvSpPr>
        <p:spPr>
          <a:xfrm>
            <a:off x="7120890" y="4692195"/>
            <a:ext cx="445770" cy="16826"/>
          </a:xfrm>
          <a:custGeom>
            <a:avLst/>
            <a:gdLst/>
            <a:ahLst/>
            <a:cxnLst/>
            <a:rect l="0" t="0" r="0" b="0"/>
            <a:pathLst>
              <a:path w="445770" h="16826">
                <a:moveTo>
                  <a:pt x="0" y="5534"/>
                </a:moveTo>
                <a:lnTo>
                  <a:pt x="0" y="11602"/>
                </a:lnTo>
                <a:lnTo>
                  <a:pt x="3810" y="13390"/>
                </a:lnTo>
                <a:lnTo>
                  <a:pt x="10160" y="14581"/>
                </a:lnTo>
                <a:lnTo>
                  <a:pt x="18202" y="15376"/>
                </a:lnTo>
                <a:lnTo>
                  <a:pt x="24835" y="15905"/>
                </a:lnTo>
                <a:lnTo>
                  <a:pt x="30526" y="16258"/>
                </a:lnTo>
                <a:lnTo>
                  <a:pt x="44047" y="16651"/>
                </a:lnTo>
                <a:lnTo>
                  <a:pt x="66989" y="16825"/>
                </a:lnTo>
                <a:lnTo>
                  <a:pt x="85300" y="15602"/>
                </a:lnTo>
                <a:lnTo>
                  <a:pt x="234768" y="1043"/>
                </a:lnTo>
                <a:lnTo>
                  <a:pt x="272082" y="0"/>
                </a:lnTo>
                <a:lnTo>
                  <a:pt x="309658" y="575"/>
                </a:lnTo>
                <a:lnTo>
                  <a:pt x="396127" y="4065"/>
                </a:lnTo>
                <a:lnTo>
                  <a:pt x="445769" y="553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38"/>
          <p:cNvSpPr/>
          <p:nvPr/>
        </p:nvSpPr>
        <p:spPr>
          <a:xfrm>
            <a:off x="6023609" y="4754879"/>
            <a:ext cx="388621" cy="11431"/>
          </a:xfrm>
          <a:custGeom>
            <a:avLst/>
            <a:gdLst/>
            <a:ahLst/>
            <a:cxnLst/>
            <a:rect l="0" t="0" r="0" b="0"/>
            <a:pathLst>
              <a:path w="388621" h="11431">
                <a:moveTo>
                  <a:pt x="0" y="0"/>
                </a:moveTo>
                <a:lnTo>
                  <a:pt x="12136" y="0"/>
                </a:lnTo>
                <a:lnTo>
                  <a:pt x="18251" y="1271"/>
                </a:lnTo>
                <a:lnTo>
                  <a:pt x="24867" y="3387"/>
                </a:lnTo>
                <a:lnTo>
                  <a:pt x="31819" y="6068"/>
                </a:lnTo>
                <a:lnTo>
                  <a:pt x="38993" y="7856"/>
                </a:lnTo>
                <a:lnTo>
                  <a:pt x="46315" y="9047"/>
                </a:lnTo>
                <a:lnTo>
                  <a:pt x="53737" y="9842"/>
                </a:lnTo>
                <a:lnTo>
                  <a:pt x="63765" y="10371"/>
                </a:lnTo>
                <a:lnTo>
                  <a:pt x="88454" y="10960"/>
                </a:lnTo>
                <a:lnTo>
                  <a:pt x="104689" y="9847"/>
                </a:lnTo>
                <a:lnTo>
                  <a:pt x="123133" y="7834"/>
                </a:lnTo>
                <a:lnTo>
                  <a:pt x="143049" y="5223"/>
                </a:lnTo>
                <a:lnTo>
                  <a:pt x="160136" y="3482"/>
                </a:lnTo>
                <a:lnTo>
                  <a:pt x="175338" y="2322"/>
                </a:lnTo>
                <a:lnTo>
                  <a:pt x="189282" y="1548"/>
                </a:lnTo>
                <a:lnTo>
                  <a:pt x="228483" y="688"/>
                </a:lnTo>
                <a:lnTo>
                  <a:pt x="295746" y="136"/>
                </a:lnTo>
                <a:lnTo>
                  <a:pt x="308925" y="1361"/>
                </a:lnTo>
                <a:lnTo>
                  <a:pt x="322790" y="3447"/>
                </a:lnTo>
                <a:lnTo>
                  <a:pt x="337113" y="6109"/>
                </a:lnTo>
                <a:lnTo>
                  <a:pt x="347933" y="7882"/>
                </a:lnTo>
                <a:lnTo>
                  <a:pt x="356415" y="9065"/>
                </a:lnTo>
                <a:lnTo>
                  <a:pt x="388620" y="114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39"/>
          <p:cNvSpPr/>
          <p:nvPr/>
        </p:nvSpPr>
        <p:spPr>
          <a:xfrm>
            <a:off x="6800850" y="4229100"/>
            <a:ext cx="52305" cy="320040"/>
          </a:xfrm>
          <a:custGeom>
            <a:avLst/>
            <a:gdLst/>
            <a:ahLst/>
            <a:cxnLst/>
            <a:rect l="0" t="0" r="0" b="0"/>
            <a:pathLst>
              <a:path w="52305" h="320040">
                <a:moveTo>
                  <a:pt x="45719" y="0"/>
                </a:moveTo>
                <a:lnTo>
                  <a:pt x="45719" y="12135"/>
                </a:lnTo>
                <a:lnTo>
                  <a:pt x="46990" y="18250"/>
                </a:lnTo>
                <a:lnTo>
                  <a:pt x="49107" y="24867"/>
                </a:lnTo>
                <a:lnTo>
                  <a:pt x="51788" y="31817"/>
                </a:lnTo>
                <a:lnTo>
                  <a:pt x="52304" y="38991"/>
                </a:lnTo>
                <a:lnTo>
                  <a:pt x="51379" y="46314"/>
                </a:lnTo>
                <a:lnTo>
                  <a:pt x="49493" y="53736"/>
                </a:lnTo>
                <a:lnTo>
                  <a:pt x="48235" y="63764"/>
                </a:lnTo>
                <a:lnTo>
                  <a:pt x="47397" y="75529"/>
                </a:lnTo>
                <a:lnTo>
                  <a:pt x="46837" y="88453"/>
                </a:lnTo>
                <a:lnTo>
                  <a:pt x="43925" y="107228"/>
                </a:lnTo>
                <a:lnTo>
                  <a:pt x="39443" y="129906"/>
                </a:lnTo>
                <a:lnTo>
                  <a:pt x="33915" y="155183"/>
                </a:lnTo>
                <a:lnTo>
                  <a:pt x="28961" y="182195"/>
                </a:lnTo>
                <a:lnTo>
                  <a:pt x="24386" y="210363"/>
                </a:lnTo>
                <a:lnTo>
                  <a:pt x="0" y="3200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40"/>
          <p:cNvSpPr/>
          <p:nvPr/>
        </p:nvSpPr>
        <p:spPr>
          <a:xfrm>
            <a:off x="6526530" y="5120639"/>
            <a:ext cx="91440" cy="445771"/>
          </a:xfrm>
          <a:custGeom>
            <a:avLst/>
            <a:gdLst/>
            <a:ahLst/>
            <a:cxnLst/>
            <a:rect l="0" t="0" r="0" b="0"/>
            <a:pathLst>
              <a:path w="91440" h="445771">
                <a:moveTo>
                  <a:pt x="91439" y="0"/>
                </a:moveTo>
                <a:lnTo>
                  <a:pt x="85372" y="12136"/>
                </a:lnTo>
                <a:lnTo>
                  <a:pt x="83584" y="18251"/>
                </a:lnTo>
                <a:lnTo>
                  <a:pt x="81598" y="31818"/>
                </a:lnTo>
                <a:lnTo>
                  <a:pt x="81069" y="38992"/>
                </a:lnTo>
                <a:lnTo>
                  <a:pt x="80716" y="46315"/>
                </a:lnTo>
                <a:lnTo>
                  <a:pt x="80480" y="53737"/>
                </a:lnTo>
                <a:lnTo>
                  <a:pt x="76832" y="92464"/>
                </a:lnTo>
                <a:lnTo>
                  <a:pt x="74081" y="118792"/>
                </a:lnTo>
                <a:lnTo>
                  <a:pt x="70977" y="140155"/>
                </a:lnTo>
                <a:lnTo>
                  <a:pt x="67638" y="158207"/>
                </a:lnTo>
                <a:lnTo>
                  <a:pt x="59271" y="197314"/>
                </a:lnTo>
                <a:lnTo>
                  <a:pt x="47086" y="257029"/>
                </a:lnTo>
                <a:lnTo>
                  <a:pt x="41551" y="281843"/>
                </a:lnTo>
                <a:lnTo>
                  <a:pt x="36591" y="302195"/>
                </a:lnTo>
                <a:lnTo>
                  <a:pt x="32013" y="319574"/>
                </a:lnTo>
                <a:lnTo>
                  <a:pt x="28962" y="333699"/>
                </a:lnTo>
                <a:lnTo>
                  <a:pt x="26928" y="345656"/>
                </a:lnTo>
                <a:lnTo>
                  <a:pt x="25572" y="356168"/>
                </a:lnTo>
                <a:lnTo>
                  <a:pt x="23398" y="365716"/>
                </a:lnTo>
                <a:lnTo>
                  <a:pt x="20678" y="374620"/>
                </a:lnTo>
                <a:lnTo>
                  <a:pt x="17596" y="383097"/>
                </a:lnTo>
                <a:lnTo>
                  <a:pt x="15540" y="391288"/>
                </a:lnTo>
                <a:lnTo>
                  <a:pt x="14169" y="399289"/>
                </a:lnTo>
                <a:lnTo>
                  <a:pt x="0" y="4457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41"/>
          <p:cNvSpPr/>
          <p:nvPr/>
        </p:nvSpPr>
        <p:spPr>
          <a:xfrm>
            <a:off x="5955029" y="4343400"/>
            <a:ext cx="1485902" cy="971551"/>
          </a:xfrm>
          <a:custGeom>
            <a:avLst/>
            <a:gdLst/>
            <a:ahLst/>
            <a:cxnLst/>
            <a:rect l="0" t="0" r="0" b="0"/>
            <a:pathLst>
              <a:path w="1485902" h="971551">
                <a:moveTo>
                  <a:pt x="0" y="971550"/>
                </a:moveTo>
                <a:lnTo>
                  <a:pt x="15909" y="971550"/>
                </a:lnTo>
                <a:lnTo>
                  <a:pt x="19497" y="970279"/>
                </a:lnTo>
                <a:lnTo>
                  <a:pt x="26869" y="965482"/>
                </a:lnTo>
                <a:lnTo>
                  <a:pt x="63260" y="937164"/>
                </a:lnTo>
                <a:lnTo>
                  <a:pt x="106058" y="911502"/>
                </a:lnTo>
                <a:lnTo>
                  <a:pt x="124607" y="900412"/>
                </a:lnTo>
                <a:lnTo>
                  <a:pt x="137085" y="895482"/>
                </a:lnTo>
                <a:lnTo>
                  <a:pt x="163797" y="876358"/>
                </a:lnTo>
                <a:lnTo>
                  <a:pt x="194719" y="851772"/>
                </a:lnTo>
                <a:lnTo>
                  <a:pt x="228305" y="825641"/>
                </a:lnTo>
                <a:lnTo>
                  <a:pt x="309968" y="774469"/>
                </a:lnTo>
                <a:lnTo>
                  <a:pt x="353375" y="749223"/>
                </a:lnTo>
                <a:lnTo>
                  <a:pt x="392007" y="721966"/>
                </a:lnTo>
                <a:lnTo>
                  <a:pt x="447330" y="687818"/>
                </a:lnTo>
                <a:lnTo>
                  <a:pt x="484563" y="663837"/>
                </a:lnTo>
                <a:lnTo>
                  <a:pt x="542496" y="627645"/>
                </a:lnTo>
                <a:lnTo>
                  <a:pt x="602276" y="589123"/>
                </a:lnTo>
                <a:lnTo>
                  <a:pt x="647806" y="559411"/>
                </a:lnTo>
                <a:lnTo>
                  <a:pt x="673273" y="540401"/>
                </a:lnTo>
                <a:lnTo>
                  <a:pt x="703201" y="519850"/>
                </a:lnTo>
                <a:lnTo>
                  <a:pt x="726538" y="508663"/>
                </a:lnTo>
                <a:lnTo>
                  <a:pt x="754949" y="488814"/>
                </a:lnTo>
                <a:lnTo>
                  <a:pt x="789247" y="459732"/>
                </a:lnTo>
                <a:lnTo>
                  <a:pt x="817721" y="439753"/>
                </a:lnTo>
                <a:lnTo>
                  <a:pt x="830157" y="434673"/>
                </a:lnTo>
                <a:lnTo>
                  <a:pt x="870885" y="407534"/>
                </a:lnTo>
                <a:lnTo>
                  <a:pt x="899717" y="389829"/>
                </a:lnTo>
                <a:lnTo>
                  <a:pt x="940895" y="365027"/>
                </a:lnTo>
                <a:lnTo>
                  <a:pt x="984596" y="337071"/>
                </a:lnTo>
                <a:lnTo>
                  <a:pt x="1022645" y="314485"/>
                </a:lnTo>
                <a:lnTo>
                  <a:pt x="1062466" y="290877"/>
                </a:lnTo>
                <a:lnTo>
                  <a:pt x="1079267" y="280408"/>
                </a:lnTo>
                <a:lnTo>
                  <a:pt x="1114325" y="263340"/>
                </a:lnTo>
                <a:lnTo>
                  <a:pt x="1154923" y="240069"/>
                </a:lnTo>
                <a:lnTo>
                  <a:pt x="1197144" y="212662"/>
                </a:lnTo>
                <a:lnTo>
                  <a:pt x="1251753" y="175476"/>
                </a:lnTo>
                <a:lnTo>
                  <a:pt x="1300701" y="144775"/>
                </a:lnTo>
                <a:lnTo>
                  <a:pt x="1336729" y="114522"/>
                </a:lnTo>
                <a:lnTo>
                  <a:pt x="1363947" y="87643"/>
                </a:lnTo>
                <a:lnTo>
                  <a:pt x="1367768" y="85098"/>
                </a:lnTo>
                <a:lnTo>
                  <a:pt x="1379214" y="80247"/>
                </a:lnTo>
                <a:lnTo>
                  <a:pt x="1394459" y="67874"/>
                </a:lnTo>
                <a:lnTo>
                  <a:pt x="1398270" y="64299"/>
                </a:lnTo>
                <a:lnTo>
                  <a:pt x="1402080" y="61915"/>
                </a:lnTo>
                <a:lnTo>
                  <a:pt x="1409700" y="59268"/>
                </a:lnTo>
                <a:lnTo>
                  <a:pt x="1412240" y="57292"/>
                </a:lnTo>
                <a:lnTo>
                  <a:pt x="1413933" y="54704"/>
                </a:lnTo>
                <a:lnTo>
                  <a:pt x="1415062" y="51709"/>
                </a:lnTo>
                <a:lnTo>
                  <a:pt x="1417086" y="49713"/>
                </a:lnTo>
                <a:lnTo>
                  <a:pt x="1419703" y="48381"/>
                </a:lnTo>
                <a:lnTo>
                  <a:pt x="1422719" y="47494"/>
                </a:lnTo>
                <a:lnTo>
                  <a:pt x="1429456" y="43121"/>
                </a:lnTo>
                <a:lnTo>
                  <a:pt x="1433031" y="40177"/>
                </a:lnTo>
                <a:lnTo>
                  <a:pt x="1436684" y="38215"/>
                </a:lnTo>
                <a:lnTo>
                  <a:pt x="1447894" y="34183"/>
                </a:lnTo>
                <a:lnTo>
                  <a:pt x="1459258" y="25509"/>
                </a:lnTo>
                <a:lnTo>
                  <a:pt x="148590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42"/>
          <p:cNvSpPr/>
          <p:nvPr/>
        </p:nvSpPr>
        <p:spPr>
          <a:xfrm>
            <a:off x="6320789" y="4400550"/>
            <a:ext cx="822962" cy="754380"/>
          </a:xfrm>
          <a:custGeom>
            <a:avLst/>
            <a:gdLst/>
            <a:ahLst/>
            <a:cxnLst/>
            <a:rect l="0" t="0" r="0" b="0"/>
            <a:pathLst>
              <a:path w="822962" h="754380">
                <a:moveTo>
                  <a:pt x="0" y="0"/>
                </a:moveTo>
                <a:lnTo>
                  <a:pt x="18251" y="16980"/>
                </a:lnTo>
                <a:lnTo>
                  <a:pt x="36452" y="29866"/>
                </a:lnTo>
                <a:lnTo>
                  <a:pt x="39542" y="33880"/>
                </a:lnTo>
                <a:lnTo>
                  <a:pt x="44245" y="41728"/>
                </a:lnTo>
                <a:lnTo>
                  <a:pt x="60998" y="63887"/>
                </a:lnTo>
                <a:lnTo>
                  <a:pt x="72830" y="79194"/>
                </a:lnTo>
                <a:lnTo>
                  <a:pt x="77764" y="83276"/>
                </a:lnTo>
                <a:lnTo>
                  <a:pt x="90775" y="92407"/>
                </a:lnTo>
                <a:lnTo>
                  <a:pt x="109447" y="109930"/>
                </a:lnTo>
                <a:lnTo>
                  <a:pt x="167357" y="167383"/>
                </a:lnTo>
                <a:lnTo>
                  <a:pt x="192914" y="189539"/>
                </a:lnTo>
                <a:lnTo>
                  <a:pt x="220360" y="212509"/>
                </a:lnTo>
                <a:lnTo>
                  <a:pt x="244221" y="233851"/>
                </a:lnTo>
                <a:lnTo>
                  <a:pt x="265543" y="254426"/>
                </a:lnTo>
                <a:lnTo>
                  <a:pt x="288906" y="277517"/>
                </a:lnTo>
                <a:lnTo>
                  <a:pt x="300277" y="292251"/>
                </a:lnTo>
                <a:lnTo>
                  <a:pt x="306865" y="301513"/>
                </a:lnTo>
                <a:lnTo>
                  <a:pt x="313797" y="307689"/>
                </a:lnTo>
                <a:lnTo>
                  <a:pt x="320958" y="311806"/>
                </a:lnTo>
                <a:lnTo>
                  <a:pt x="328272" y="314550"/>
                </a:lnTo>
                <a:lnTo>
                  <a:pt x="334418" y="318920"/>
                </a:lnTo>
                <a:lnTo>
                  <a:pt x="344634" y="330548"/>
                </a:lnTo>
                <a:lnTo>
                  <a:pt x="350021" y="340797"/>
                </a:lnTo>
                <a:lnTo>
                  <a:pt x="351457" y="345307"/>
                </a:lnTo>
                <a:lnTo>
                  <a:pt x="359827" y="360480"/>
                </a:lnTo>
                <a:lnTo>
                  <a:pt x="375433" y="383668"/>
                </a:lnTo>
                <a:lnTo>
                  <a:pt x="387839" y="397849"/>
                </a:lnTo>
                <a:lnTo>
                  <a:pt x="427037" y="438185"/>
                </a:lnTo>
                <a:lnTo>
                  <a:pt x="472314" y="483738"/>
                </a:lnTo>
                <a:lnTo>
                  <a:pt x="491474" y="511949"/>
                </a:lnTo>
                <a:lnTo>
                  <a:pt x="506727" y="529115"/>
                </a:lnTo>
                <a:lnTo>
                  <a:pt x="531095" y="546006"/>
                </a:lnTo>
                <a:lnTo>
                  <a:pt x="554166" y="566627"/>
                </a:lnTo>
                <a:lnTo>
                  <a:pt x="594383" y="605947"/>
                </a:lnTo>
                <a:lnTo>
                  <a:pt x="614546" y="619947"/>
                </a:lnTo>
                <a:lnTo>
                  <a:pt x="636259" y="637326"/>
                </a:lnTo>
                <a:lnTo>
                  <a:pt x="656446" y="655491"/>
                </a:lnTo>
                <a:lnTo>
                  <a:pt x="678514" y="669482"/>
                </a:lnTo>
                <a:lnTo>
                  <a:pt x="699870" y="681670"/>
                </a:lnTo>
                <a:lnTo>
                  <a:pt x="714804" y="692055"/>
                </a:lnTo>
                <a:lnTo>
                  <a:pt x="723244" y="694930"/>
                </a:lnTo>
                <a:lnTo>
                  <a:pt x="726003" y="696966"/>
                </a:lnTo>
                <a:lnTo>
                  <a:pt x="727842" y="699594"/>
                </a:lnTo>
                <a:lnTo>
                  <a:pt x="729069" y="702616"/>
                </a:lnTo>
                <a:lnTo>
                  <a:pt x="732426" y="705900"/>
                </a:lnTo>
                <a:lnTo>
                  <a:pt x="756065" y="723684"/>
                </a:lnTo>
                <a:lnTo>
                  <a:pt x="769099" y="734387"/>
                </a:lnTo>
                <a:lnTo>
                  <a:pt x="791201" y="744645"/>
                </a:lnTo>
                <a:lnTo>
                  <a:pt x="807515" y="752457"/>
                </a:lnTo>
                <a:lnTo>
                  <a:pt x="813133" y="753525"/>
                </a:lnTo>
                <a:lnTo>
                  <a:pt x="822961" y="75437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43"/>
          <p:cNvSpPr/>
          <p:nvPr/>
        </p:nvSpPr>
        <p:spPr>
          <a:xfrm>
            <a:off x="6446520" y="4663931"/>
            <a:ext cx="468004" cy="387932"/>
          </a:xfrm>
          <a:custGeom>
            <a:avLst/>
            <a:gdLst/>
            <a:ahLst/>
            <a:cxnLst/>
            <a:rect l="0" t="0" r="0" b="0"/>
            <a:pathLst>
              <a:path w="468004" h="387932">
                <a:moveTo>
                  <a:pt x="34289" y="170958"/>
                </a:moveTo>
                <a:lnTo>
                  <a:pt x="46425" y="164891"/>
                </a:lnTo>
                <a:lnTo>
                  <a:pt x="55769" y="161912"/>
                </a:lnTo>
                <a:lnTo>
                  <a:pt x="60040" y="161117"/>
                </a:lnTo>
                <a:lnTo>
                  <a:pt x="68171" y="156848"/>
                </a:lnTo>
                <a:lnTo>
                  <a:pt x="79889" y="147304"/>
                </a:lnTo>
                <a:lnTo>
                  <a:pt x="91404" y="136433"/>
                </a:lnTo>
                <a:lnTo>
                  <a:pt x="95225" y="132702"/>
                </a:lnTo>
                <a:lnTo>
                  <a:pt x="119792" y="111622"/>
                </a:lnTo>
                <a:lnTo>
                  <a:pt x="137012" y="97111"/>
                </a:lnTo>
                <a:lnTo>
                  <a:pt x="151031" y="84897"/>
                </a:lnTo>
                <a:lnTo>
                  <a:pt x="173381" y="64552"/>
                </a:lnTo>
                <a:lnTo>
                  <a:pt x="181627" y="58111"/>
                </a:lnTo>
                <a:lnTo>
                  <a:pt x="194176" y="50954"/>
                </a:lnTo>
                <a:lnTo>
                  <a:pt x="201841" y="46505"/>
                </a:lnTo>
                <a:lnTo>
                  <a:pt x="220517" y="34789"/>
                </a:lnTo>
                <a:lnTo>
                  <a:pt x="227022" y="29379"/>
                </a:lnTo>
                <a:lnTo>
                  <a:pt x="231357" y="24502"/>
                </a:lnTo>
                <a:lnTo>
                  <a:pt x="234248" y="19981"/>
                </a:lnTo>
                <a:lnTo>
                  <a:pt x="237445" y="16967"/>
                </a:lnTo>
                <a:lnTo>
                  <a:pt x="240847" y="14957"/>
                </a:lnTo>
                <a:lnTo>
                  <a:pt x="248013" y="12725"/>
                </a:lnTo>
                <a:lnTo>
                  <a:pt x="255431" y="11732"/>
                </a:lnTo>
                <a:lnTo>
                  <a:pt x="257918" y="10198"/>
                </a:lnTo>
                <a:lnTo>
                  <a:pt x="259575" y="7905"/>
                </a:lnTo>
                <a:lnTo>
                  <a:pt x="260680" y="5106"/>
                </a:lnTo>
                <a:lnTo>
                  <a:pt x="265226" y="3240"/>
                </a:lnTo>
                <a:lnTo>
                  <a:pt x="272068" y="1996"/>
                </a:lnTo>
                <a:lnTo>
                  <a:pt x="292219" y="0"/>
                </a:lnTo>
                <a:lnTo>
                  <a:pt x="295142" y="1106"/>
                </a:lnTo>
                <a:lnTo>
                  <a:pt x="306585" y="9393"/>
                </a:lnTo>
                <a:lnTo>
                  <a:pt x="314078" y="16548"/>
                </a:lnTo>
                <a:lnTo>
                  <a:pt x="317335" y="18488"/>
                </a:lnTo>
                <a:lnTo>
                  <a:pt x="329357" y="21857"/>
                </a:lnTo>
                <a:lnTo>
                  <a:pt x="340178" y="31393"/>
                </a:lnTo>
                <a:lnTo>
                  <a:pt x="347194" y="38233"/>
                </a:lnTo>
                <a:lnTo>
                  <a:pt x="350842" y="40564"/>
                </a:lnTo>
                <a:lnTo>
                  <a:pt x="362045" y="45116"/>
                </a:lnTo>
                <a:lnTo>
                  <a:pt x="369612" y="50682"/>
                </a:lnTo>
                <a:lnTo>
                  <a:pt x="372138" y="53944"/>
                </a:lnTo>
                <a:lnTo>
                  <a:pt x="373822" y="57389"/>
                </a:lnTo>
                <a:lnTo>
                  <a:pt x="374945" y="60955"/>
                </a:lnTo>
                <a:lnTo>
                  <a:pt x="379578" y="68305"/>
                </a:lnTo>
                <a:lnTo>
                  <a:pt x="382592" y="72043"/>
                </a:lnTo>
                <a:lnTo>
                  <a:pt x="385872" y="74534"/>
                </a:lnTo>
                <a:lnTo>
                  <a:pt x="389327" y="76196"/>
                </a:lnTo>
                <a:lnTo>
                  <a:pt x="392902" y="77304"/>
                </a:lnTo>
                <a:lnTo>
                  <a:pt x="395284" y="79312"/>
                </a:lnTo>
                <a:lnTo>
                  <a:pt x="396873" y="81921"/>
                </a:lnTo>
                <a:lnTo>
                  <a:pt x="397931" y="84930"/>
                </a:lnTo>
                <a:lnTo>
                  <a:pt x="401178" y="88206"/>
                </a:lnTo>
                <a:lnTo>
                  <a:pt x="415341" y="98885"/>
                </a:lnTo>
                <a:lnTo>
                  <a:pt x="417864" y="102590"/>
                </a:lnTo>
                <a:lnTo>
                  <a:pt x="421937" y="110092"/>
                </a:lnTo>
                <a:lnTo>
                  <a:pt x="427981" y="117660"/>
                </a:lnTo>
                <a:lnTo>
                  <a:pt x="431371" y="120186"/>
                </a:lnTo>
                <a:lnTo>
                  <a:pt x="438523" y="122993"/>
                </a:lnTo>
                <a:lnTo>
                  <a:pt x="440938" y="125011"/>
                </a:lnTo>
                <a:lnTo>
                  <a:pt x="442549" y="127627"/>
                </a:lnTo>
                <a:lnTo>
                  <a:pt x="443622" y="130641"/>
                </a:lnTo>
                <a:lnTo>
                  <a:pt x="448202" y="137376"/>
                </a:lnTo>
                <a:lnTo>
                  <a:pt x="457920" y="148308"/>
                </a:lnTo>
                <a:lnTo>
                  <a:pt x="461490" y="152048"/>
                </a:lnTo>
                <a:lnTo>
                  <a:pt x="463869" y="155812"/>
                </a:lnTo>
                <a:lnTo>
                  <a:pt x="466514" y="163380"/>
                </a:lnTo>
                <a:lnTo>
                  <a:pt x="468003" y="174781"/>
                </a:lnTo>
                <a:lnTo>
                  <a:pt x="465672" y="178586"/>
                </a:lnTo>
                <a:lnTo>
                  <a:pt x="451526" y="190011"/>
                </a:lnTo>
                <a:lnTo>
                  <a:pt x="438726" y="201439"/>
                </a:lnTo>
                <a:lnTo>
                  <a:pt x="425243" y="214421"/>
                </a:lnTo>
                <a:lnTo>
                  <a:pt x="397364" y="242230"/>
                </a:lnTo>
                <a:lnTo>
                  <a:pt x="390639" y="247683"/>
                </a:lnTo>
                <a:lnTo>
                  <a:pt x="382346" y="253858"/>
                </a:lnTo>
                <a:lnTo>
                  <a:pt x="373007" y="260515"/>
                </a:lnTo>
                <a:lnTo>
                  <a:pt x="365512" y="267493"/>
                </a:lnTo>
                <a:lnTo>
                  <a:pt x="359244" y="274685"/>
                </a:lnTo>
                <a:lnTo>
                  <a:pt x="353795" y="282019"/>
                </a:lnTo>
                <a:lnTo>
                  <a:pt x="344356" y="293556"/>
                </a:lnTo>
                <a:lnTo>
                  <a:pt x="335927" y="302916"/>
                </a:lnTo>
                <a:lnTo>
                  <a:pt x="327947" y="311310"/>
                </a:lnTo>
                <a:lnTo>
                  <a:pt x="325311" y="315326"/>
                </a:lnTo>
                <a:lnTo>
                  <a:pt x="322383" y="323175"/>
                </a:lnTo>
                <a:lnTo>
                  <a:pt x="320332" y="325776"/>
                </a:lnTo>
                <a:lnTo>
                  <a:pt x="317694" y="327510"/>
                </a:lnTo>
                <a:lnTo>
                  <a:pt x="314666" y="328666"/>
                </a:lnTo>
                <a:lnTo>
                  <a:pt x="304336" y="336361"/>
                </a:lnTo>
                <a:lnTo>
                  <a:pt x="301951" y="339647"/>
                </a:lnTo>
                <a:lnTo>
                  <a:pt x="299300" y="346684"/>
                </a:lnTo>
                <a:lnTo>
                  <a:pt x="296052" y="350339"/>
                </a:lnTo>
                <a:lnTo>
                  <a:pt x="285672" y="357787"/>
                </a:lnTo>
                <a:lnTo>
                  <a:pt x="271615" y="369119"/>
                </a:lnTo>
                <a:lnTo>
                  <a:pt x="259407" y="380521"/>
                </a:lnTo>
                <a:lnTo>
                  <a:pt x="253814" y="385874"/>
                </a:lnTo>
                <a:lnTo>
                  <a:pt x="251760" y="386626"/>
                </a:lnTo>
                <a:lnTo>
                  <a:pt x="239336" y="387831"/>
                </a:lnTo>
                <a:lnTo>
                  <a:pt x="235757" y="387931"/>
                </a:lnTo>
                <a:lnTo>
                  <a:pt x="232101" y="386726"/>
                </a:lnTo>
                <a:lnTo>
                  <a:pt x="224653" y="382002"/>
                </a:lnTo>
                <a:lnTo>
                  <a:pt x="213320" y="372202"/>
                </a:lnTo>
                <a:lnTo>
                  <a:pt x="201918" y="361255"/>
                </a:lnTo>
                <a:lnTo>
                  <a:pt x="198112" y="358783"/>
                </a:lnTo>
                <a:lnTo>
                  <a:pt x="186687" y="354034"/>
                </a:lnTo>
                <a:lnTo>
                  <a:pt x="179068" y="348421"/>
                </a:lnTo>
                <a:lnTo>
                  <a:pt x="176529" y="345147"/>
                </a:lnTo>
                <a:lnTo>
                  <a:pt x="174836" y="341694"/>
                </a:lnTo>
                <a:lnTo>
                  <a:pt x="173707" y="338122"/>
                </a:lnTo>
                <a:lnTo>
                  <a:pt x="169066" y="330767"/>
                </a:lnTo>
                <a:lnTo>
                  <a:pt x="159313" y="319486"/>
                </a:lnTo>
                <a:lnTo>
                  <a:pt x="155739" y="315697"/>
                </a:lnTo>
                <a:lnTo>
                  <a:pt x="152085" y="309361"/>
                </a:lnTo>
                <a:lnTo>
                  <a:pt x="148380" y="301327"/>
                </a:lnTo>
                <a:lnTo>
                  <a:pt x="144640" y="292161"/>
                </a:lnTo>
                <a:lnTo>
                  <a:pt x="140877" y="284780"/>
                </a:lnTo>
                <a:lnTo>
                  <a:pt x="133308" y="273192"/>
                </a:lnTo>
                <a:lnTo>
                  <a:pt x="126972" y="265784"/>
                </a:lnTo>
                <a:lnTo>
                  <a:pt x="118938" y="257036"/>
                </a:lnTo>
                <a:lnTo>
                  <a:pt x="90804" y="227755"/>
                </a:lnTo>
                <a:lnTo>
                  <a:pt x="85936" y="221523"/>
                </a:lnTo>
                <a:lnTo>
                  <a:pt x="81420" y="214828"/>
                </a:lnTo>
                <a:lnTo>
                  <a:pt x="77140" y="207825"/>
                </a:lnTo>
                <a:lnTo>
                  <a:pt x="65611" y="196657"/>
                </a:lnTo>
                <a:lnTo>
                  <a:pt x="53290" y="187460"/>
                </a:lnTo>
                <a:lnTo>
                  <a:pt x="39214" y="176412"/>
                </a:lnTo>
                <a:lnTo>
                  <a:pt x="27000" y="171304"/>
                </a:lnTo>
                <a:lnTo>
                  <a:pt x="15337" y="163582"/>
                </a:lnTo>
                <a:lnTo>
                  <a:pt x="7663" y="161330"/>
                </a:lnTo>
                <a:lnTo>
                  <a:pt x="5108" y="162000"/>
                </a:lnTo>
                <a:lnTo>
                  <a:pt x="3405" y="163716"/>
                </a:lnTo>
                <a:lnTo>
                  <a:pt x="0" y="1709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94">
  <a:themeElements>
    <a:clrScheme name="294 13">
      <a:dk1>
        <a:srgbClr val="000000"/>
      </a:dk1>
      <a:lt1>
        <a:srgbClr val="F9F3E5"/>
      </a:lt1>
      <a:dk2>
        <a:srgbClr val="000000"/>
      </a:dk2>
      <a:lt2>
        <a:srgbClr val="808080"/>
      </a:lt2>
      <a:accent1>
        <a:srgbClr val="FF9900"/>
      </a:accent1>
      <a:accent2>
        <a:srgbClr val="FF6600"/>
      </a:accent2>
      <a:accent3>
        <a:srgbClr val="FBF8F0"/>
      </a:accent3>
      <a:accent4>
        <a:srgbClr val="000000"/>
      </a:accent4>
      <a:accent5>
        <a:srgbClr val="FFCAAA"/>
      </a:accent5>
      <a:accent6>
        <a:srgbClr val="E75C00"/>
      </a:accent6>
      <a:hlink>
        <a:srgbClr val="993300"/>
      </a:hlink>
      <a:folHlink>
        <a:srgbClr val="990000"/>
      </a:folHlink>
    </a:clrScheme>
    <a:fontScheme name="294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9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9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9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9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9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9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9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9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9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9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9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9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94 13">
        <a:dk1>
          <a:srgbClr val="000000"/>
        </a:dk1>
        <a:lt1>
          <a:srgbClr val="F9F3E5"/>
        </a:lt1>
        <a:dk2>
          <a:srgbClr val="000000"/>
        </a:dk2>
        <a:lt2>
          <a:srgbClr val="808080"/>
        </a:lt2>
        <a:accent1>
          <a:srgbClr val="FF9900"/>
        </a:accent1>
        <a:accent2>
          <a:srgbClr val="FF6600"/>
        </a:accent2>
        <a:accent3>
          <a:srgbClr val="FBF8F0"/>
        </a:accent3>
        <a:accent4>
          <a:srgbClr val="000000"/>
        </a:accent4>
        <a:accent5>
          <a:srgbClr val="FFCAAA"/>
        </a:accent5>
        <a:accent6>
          <a:srgbClr val="E75C00"/>
        </a:accent6>
        <a:hlink>
          <a:srgbClr val="993300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blocks</Template>
  <TotalTime>206</TotalTime>
  <Words>254</Words>
  <Application>Microsoft PowerPoint</Application>
  <PresentationFormat>On-screen Show (4:3)</PresentationFormat>
  <Paragraphs>50</Paragraphs>
  <Slides>13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294</vt:lpstr>
      <vt:lpstr>All about parallelograms</vt:lpstr>
      <vt:lpstr>Things to remember</vt:lpstr>
      <vt:lpstr>What is a parallelogram?</vt:lpstr>
      <vt:lpstr>Properties of parallelograms</vt:lpstr>
      <vt:lpstr>Five Ways to Prove a Quadrilateral is a Parallelogram</vt:lpstr>
      <vt:lpstr>What is a rectangle?</vt:lpstr>
      <vt:lpstr>What is a rhombus?</vt:lpstr>
      <vt:lpstr>What is a square?</vt:lpstr>
      <vt:lpstr>Comparison among figures</vt:lpstr>
      <vt:lpstr>Finding values</vt:lpstr>
      <vt:lpstr>Practice proof</vt:lpstr>
      <vt:lpstr>Another practice proof </vt:lpstr>
      <vt:lpstr>Slide 13</vt:lpstr>
    </vt:vector>
  </TitlesOfParts>
  <Company>nuhs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 about parallelograms</dc:title>
  <dc:creator>nuhs</dc:creator>
  <cp:lastModifiedBy>Ameena</cp:lastModifiedBy>
  <cp:revision>20</cp:revision>
  <dcterms:created xsi:type="dcterms:W3CDTF">2007-05-24T18:14:32Z</dcterms:created>
  <dcterms:modified xsi:type="dcterms:W3CDTF">2008-04-29T17:10:41Z</dcterms:modified>
</cp:coreProperties>
</file>